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и культурное разнообразие англоязычных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 — разные страны, традиции и пейзажи.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распространился по миру вместе с историей Великобритании, переселениями и колонизацией. Но география, климат и местные культуры сделали каждую страну особенной по-своему.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мир такой разный?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острова, дождь и старинные традиции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окружена морем, поэтому воздух здесь влажный и мягкий. Частые дожди и туманы делают природу зелёной, а погода нередко меняется в течение одного дня.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Букингемский дворец, Биг-Бен и Стоунхендж стали узнаваемыми символами страны. Эти места напоминают о долгой истории, королевских традициях и сочетании старого и нового.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автобусы, школьная форма и спокойный городской ритм часто ассоциируются с Великобританией. Такие детали помогают увидеть, как традиции входят в обычную жизнь людей.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ритуал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 — известная британская традиция, связанная не только с чаем, но и с особым временем общения. Она показывает, как еда и привычки становятся частью национального характера.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большие расстояния и очень разные пейзажи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занимают огромную территорию, поэтому здесь можно увидеть и холодную Аляску, и тёплую Флориду. Такие размеры делают природные условия и образ жизни очень разными.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Гранд-Каньон, Великие озёра, горы, пустыни и океанские побережья показывают, насколько разнообразна природа страны. В одном государстве соседствуют совершенно непохожие ландшафты.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небоскрёбы и Голливуд стали известны во всём мире. Они отражают силу крупных городов, развитие киноиндустрии и стремительный ритм современной американской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Бейсбол, джаз и знаменитые дороги часто связывают с американской культурой. Эти элементы помогают понять, как спорт, музыка и путешествия формируют узнаваемый образ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влияет на расстояния между городами, разнообразие ландшафтов и количество природных зон.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США заметно превосходят остальные страны, поэтому у них особенно разнообразная природа и климат.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общедоступных справочных данных о площади стран.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англоязычные страны по площади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Хоккей, кленовый лист и уважение к коренным народам — важные элементы канадской культуры. Они помогают отличить Канаду от других англоязычных стран.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 и Монреаль показывают, что Канада — не только природа, но и современные города. В них живут люди разных национальностей, поэтому культура страны очень многообразна.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огромными лесами, множеством озёр и длинными зимами. Пространства природы здесь так велики, что путешествие между регионами может занимать много времени.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официально используются английский и французский языки. Это помогает понять, как история переселений и культурное наследие влияют на жизнь государства.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зима длится долго, а холодная погода стала частью повседневности. Поэтому в Канаде особенно популярны зимние виды спорта и тёплая одежда.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леса, озёра и два официальных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климат и природные зоны в пяти странах, чтобы увидеть, как география влияет на 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страна и чем сильнее различается климат, тем больше в ней природных зон и контрастов ландшафта.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характеристик стран по учебным материалам.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в англоязычных странах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миграции меняли культуру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исторические переселения создавали новые культурные слои в англоязычном мире.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сухой материк и животные-символы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сухой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считается самым сухим материком Земли. Поэтому многие районы здесь жаркие и засушливые, а жить удобнее всего на побережье, где климат мягче.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в прибрежных городах. Морское влияние делает эти районы более комфортными и помогает развитию портов, отдыха и транспорта.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коала, эвкалиптовые леса и Большой Барьерный риф — самые известные природные образы страны. Они часто встречаются в книгах, фильмах и сувенирах.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Серфинг, спорт, барбекю и традиции аборигенов заметно влияют на австралийский образ жизни. Здесь ценят активный отдых и связь с природой.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горы, вулканы и наследие маори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традиции здесь сочетаются с наследием маори. Такое соседство видно в языке, школьных знаниях, праздниках и уважительном отношении к истории страны.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состоит из двух главных островов и известна горами, зелёными лугами и вулканическими районами. Природные парки и пейзажи делают страну особенно живописной.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Зеландии особенно ценят чистую природу, поэтому охрана парков и ландшафтов важна для жителей. Забота об окружающей среде стала частью национального образа.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рео и хака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 рео маори и танец хака напоминают о богатой культуре коренного народа. Эти элементы помогают сохранить живую связь с прошлым и местной идентичностью.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 языка не мешают странам по-разному называть привычные вещи в доме, школе и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английском чаще всего видны в написании и словаре, но язык остаётся общим для всех стран.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темы: British, American, Canadian and Australian English.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Британский, американский, канадский и австралийский английский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театры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англоязычных стран собирают музеи, театры и концертные залы. Здесь школьники могут увидеть историю, искусство и современные формы культуры в одном месте.
</a:t>
            </a:r>
            <a:endParaRPr lang="en-US" sz="1005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живут люди разных национальностей и вероисповеданий. Поэтому рядом можно встретить разные кухни, языки, праздники и привычки, которые делают городскую жизнь разнообразной.
</a:t>
            </a:r>
            <a:endParaRPr lang="en-US" sz="902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Торонто и Окленд известны школами, колледжами и университетами. Эти города привлекают учащихся, потому что там легко получить образование и познакомиться с людьми из разных стран.
</a:t>
            </a:r>
            <a:endParaRPr lang="en-US" sz="916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автобусы, поезда и большие дороги связывают районы города между собой. Современный транспорт помогает быстро добираться до работы, учёбы, музеев и спортивных центров.
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кварталах часто стоят старинные здания, а рядом появляются небоскрёбы и деловые районы. Именно такое соседство прошлого и настоящего создаёт особый городской облик.
</a:t>
            </a:r>
            <a:endParaRPr lang="en-US" sz="1005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 центры жизни и культуры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169" y="2755985"/>
            <a:ext cx="307566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тема; общеизвестные национальные праздники англоязычных стран.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англоязычных странах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праздничный календарь связан с историей и национальной памятью каждой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отражают важные события прошлого и помогают людям чувствовать связь с историей своей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коренных народов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коренных народов часто есть особый стиль орнаментов, рисунков и украшений. Он помогает узнать страну по одному узору и напоминает, что культура складывалась задолго до появления современных городов.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Маори, аборигены, индейские народы и инуиты сохраняют свои языки, сказания и песни. Через них передаются знания о мире, природе и прошлом, которые важно не потерять новым поколениям.
</a:t>
            </a:r>
            <a:endParaRPr lang="en-US" sz="1046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традициях коренных народов природа воспринимается как часть жизни человека, а не просто фон. Поэтому в их искусстве и рассказах часто встречаются животные, горы, реки и море.
</a:t>
            </a:r>
            <a:endParaRPr lang="en-US" sz="11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зоны встречаются сразу в нескольких странах, но их сочетание и масштабы везде разные.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англоязычного мира рядом существуют холодные, сухие и влажные территории, поэтому природные условия очень контрастны.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природных зонах англоязычных стран.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англоязычных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48597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40548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" y="173193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193" y="1731934"/>
            <a:ext cx="317232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и 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особенно заметен серфинг. Он связан с океаном, тёплой погодой и активным отдыхом, поэтому стал важной частью образа Австралии и некоторых других стран.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музыка и спорт не просто развлекают людей. Они помогают сформировать узнаваемый образ страны и показывают, как природа и история влияют на повседневную жизнь.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мире популярны fish and chips, гамбургеры, мясные пироги, морепродукты и кленовый сироп. Блюда часто связаны с местными продуктами и привычками повседневной жизни.
</a:t>
            </a:r>
            <a:endParaRPr lang="en-US" sz="1163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стили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Рок, поп, кантри, джаз и хип-хоп звучат на радио, концертах и школьных праздниках. Музыка помогает узнать страну и её современный характер.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регби, крикет, бейсбол и хоккей остаются любимыми видами спорта во многих англоязычных странах. Соревнования часто собирают большие стадионы и болельщиков.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музыка и спорт в разных странах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природой и 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условия, жизнь людей и культурные традиции влияют друг на друга.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047" y="3059950"/>
            <a:ext cx="2766799" cy="1613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 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засушливый климат делает лесные пожары особенно опасными. Поэтому важны осторожное обращение с огнём, защита лесов и быстрое реагирование служб спасения.
</a:t>
            </a:r>
            <a:endParaRPr lang="en-US" sz="1024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и других северных районах изменения климата влияют на ледяные территории и среду обитания животных. Учёные внимательно наблюдают за этими процессами.
</a:t>
            </a:r>
            <a:endParaRPr lang="en-US" sz="1054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морей и океанов опасно для рыб, птиц и коралловых рифов. Чтобы уменьшить вред, страны вводят правила по очистке берегов и сокращению мусора.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сохранять животных и растения, которые могут исчезнуть. Такая защита особенно важна там, где природа быстро меняется из-за людей.
</a:t>
            </a:r>
            <a:endParaRPr lang="en-US" sz="1039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экономия воды и бережное отношение к природе становятся частью повседневной жизни. Эти простые действия помогают сохранять окружающий мир для будущих поколений.
</a:t>
            </a:r>
            <a:endParaRPr lang="en-US" sz="9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стран есть общая основа, но каждая сохраняет собственные особенности и 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соединяет страны, но климат, история и население делают каждую из них неповторимой.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всей презентации.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англоязычные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страны объединяет язык, но каждая из них имеет свой пейзаж, историю и уклад жизни. Именно поэтому изучать их интересно: в одном мире уживаются разные культуры и традиции.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2026-05-30T15:09:33Z</dcterms:created>
  <dcterms:modified xsi:type="dcterms:W3CDTF">2026-05-30T15:09:33Z</dcterms:modified>
</cp:coreProperties>
</file>