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приложений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приложение и правильно ставить знаки препинания.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приложение в предложении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уточняет предмет по роли, признаку или названию. На уроке пятиклассники учатся замечать такие слова и понимать, когда они выделяются запятыми, а когда входят в состав названия.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приложения в предложении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называет тот же предмет, что и определяемое слово, но делает это по-новому: через профессию, родство, возраст, качество или другое название.
</a:t>
            </a:r>
            <a:endParaRPr lang="en-US" sz="154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оно выражено существительным и стоит рядом с другим существительным или местоимением: брат-старшеклассник, город Москва, кот Вася, девочка-помощница.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приложение отвечает на вопросы кто это? что это? какой это человек или предмет? Именно это помогает отличить его от обычного определения.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обособляется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школьные случаи, где нужны запятые или тире.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чаще всего нужны при пояснении и после местоимений; тире используется при особенно выразительном пояснении.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по теме «Обособление приложений»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при личных местоимениях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личных местоимениях приложение почти всегда обособляется: я, ученик; мы, участники конкурса; он, наш сосед; они, победители соревнования.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называет предмет очень обобщённо, а приложение уточняет, о ком именно идёт речь, поэтому без запятых смысл читается хуже.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отделяют пояснение от основной части предложения. Так текст становится точнее, а связь между словами — более заметной для читателя.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после имени собственного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запятые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собственного приложение часто выделяется запятыми: Пушкин, великий поэт, написал много стихов. Здесь второе название поясняет первое и не входит в собственное имя.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помогает быстро увидеть, где заканчивается название и начинается уточнение. Это особенно полезно в учебных заданиях на пунктуацию и разбор предложения.
</a:t>
            </a:r>
            <a:endParaRPr lang="en-US" sz="1598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нужна ли запятая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выбрать запятую, тире или отсутствие знака.
</a:t>
            </a:r>
            <a:endParaRPr lang="en-US" sz="158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не обособляется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приложение входит в состав устойчивого названия, слова читаются как одно целое: город Москва, река Волга, озеро Байкал. Запятая здесь не нужна.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Необособленное приложение тесно связано с определяемым словом и не воспринимается как отдельное пояснение. Оно называет предмет вместе с основным словом.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нужно запоминать как единое наименование. В них знак препинания мешал бы точному чтению и нарушал привычное название.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случаи обособления и необособления
</a:t>
            </a:r>
            <a:endParaRPr lang="en-US" sz="236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основные школьные ситуации, с которыми чаще всего работают на уроках пунктуации.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внимание требуется к приложениям при местоимениях и к пояснительным конструкциям; в названиях запятая обычно не нужна.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«Обособление приложений»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Пояснительные приложения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Пояснительное приложение раскрывает значение слова: Саша, наш сосед, любит читать. Оно не сообщает новое действие, а добавляет точное пояснение к предмету.
</a:t>
            </a:r>
            <a:endParaRPr lang="en-US" sz="1498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приложение можно мысленно убрать, и основная мысль останется понятной. Однако без него предложение станет менее конкретным и выразительным.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Пояснения часто помогают читателю быстрее узнать человека, животное или предмет: Мурка, наша кошка, спит на диване. Именно поэтому их выделяют запятыми.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встречаются при приложениях
</a:t>
            </a:r>
            <a:endParaRPr lang="en-US" sz="2282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5 классе встречаются запятая и отсутствие знака. Тире используется реже и обычно передаёт более сильное, выразительное пояснение.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«Обособление приложений»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знак зависит от смысла и связи приложения с определяемым словом.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после нарицательного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Нарицательное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появляется общее название предмета: книга, ученик, город, река. Оно обозначает класс предметов, а не конкретное имя.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рядом может стоять слово, которое уточняет это название: книга, верный друг; Петя, ученик пятого класса. Такое пояснение обычно выделяется запятыми.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Поясняющее приложение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Тесное сочетание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образуют единое название, запятая не нужна: река Дон, город Самара, журнал «Юный натуралист». Здесь важна не поясняющая, а назывная связь.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сцене Саша вышел как капитан команды: он действительно выполнял эту роль. В таком случае союз помогает назвать функцию человека, а запятая не требуется. Конструкция звучит спокойно и точно.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«Как» в значении «в качестве»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тот же Саша улыбнулся как настоящий артист. Здесь слово «как» уже не сообщает роль, а сравнивает человека с артистом. Смысл меняется, и в других контекстах может понадобиться запятая.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«Как» в значении сравнения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 «как» меняет смысл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нужно ли обособлять приложение
</a:t>
            </a:r>
            <a:endParaRPr lang="en-US" sz="254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определить знак препинания в типичных случаях.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приложения нужны в текстах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приложение помогает сразу уточнить, о ком или о чём идёт речь. Благодаря этому предложение становится понятнее без лишних повторов.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описаниях приложение добавляет яркую характеристику предмета. Оно делает фразу живой и помогает представить героя, предмет или явление подробнее.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пояснение стоит рядом с определяемым словом, читатель быстрее понимает смысл. Это особенно полезно в текстах, где важно не перепутать похожие понятия.
</a:t>
            </a:r>
            <a:endParaRPr lang="en-US" sz="14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постановке знаков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нужно быстро отличить пояснение от части названия или от обычного члена предложения.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трудность — распознать, является ли сочетание тесным названием. Поэтому перед постановкой знака важно проверить смысл связи между словами.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«Обособление приложений»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приложение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по шагам определить, является ли слово приложением и нужен ли знак препинания.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тот же предмет и даёт пояснение, это приложение. Если же сочетание стало единым названием, запятая обычно не нужна.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приложения на уроке русского языка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разбора на уроке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Пояснительное приложение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«Мой друг, отличник класса, победил в олимпиаде» приложение поясняет, кто именно этот друг. Поэтому оно выделяется запятыми.
</a:t>
            </a:r>
            <a:endParaRPr lang="en-US" sz="126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название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«город Москва» слова образуют одно наименование. Запятая не ставится, потому что здесь нет отдельного пояснения к слову «город».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«Как» в значении роли
</a:t>
            </a:r>
            <a:pPr algn="ctr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«Учитель как наставник помог советом» союз «как» указывает на роль человека. Конструкция читается без сравнения и без запятой.
</a:t>
            </a:r>
            <a:endParaRPr lang="en-US" sz="130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при профессии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«Сестра, врач по профессии, работает в поликлинике» приложение уточняет, кем она является. Пояснение выделяется запятыми с обеих сторон.
</a:t>
            </a:r>
            <a:endParaRPr lang="en-US" sz="12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обособлению приложений
</a:t>
            </a:r>
            <a:endParaRPr lang="en-US" sz="244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ставим запятую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нужна, если приложение поясняет слово, уточняет его или относится к личному местоимению. Такие конструкции помогают сделать мысль точнее и не перегрузить предложение.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не нужен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и тесных сочетаниях знаки обычно не ставятся. Слова читаются как одно целое: город Казань, река Нева, журнал «Мурзилка».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стоит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обособить приложение, сначала нужно понять его смысл и связь с определяемым словом. Если это пояснение, чаще ставится запятая; если часть названия — знак обычно не нужен.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2026-05-22T18:53:15Z</dcterms:created>
  <dcterms:modified xsi:type="dcterms:W3CDTF">2026-05-22T18:53:15Z</dcterms:modified>
</cp:coreProperties>
</file>