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на букву C: главные темы и их значение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изобретения на букву «C» и их роль в развитии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на букву «C» появились в разные эпохи: от античности до современности, влияя на науку, торговлю и повседневную жизнь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появления изобретений на C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Компас: древнейший навигационный инструмент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был изобретён в Китае около XI века и предназначался для определения сторон света, что помогло морякам ориентироваться в открытом океане.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компаса открыло путь для географических открытий и расширения торговых путей между разными континентами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компаса на мировую торговлю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история путешествий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компаса торговые маршруты стали активнее, что стимулировало экономический обмен между континентами.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компаса напрямую способствовало трёхкратному увеличению направлений торговых путей и развитию международной торговли.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Катапульта: важное военное изобретение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Катапульта изобретена в Древней Греции в IV веке до н. э. и служила для метания крупных снарядов при осаде городов.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применение кардинально усилило разрушительную мощь армий, изменив тактику военных действий в античности.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Катапульта стала ключевым оружием, повысившим эффективность осад и влиянием на ход древних войн.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Циркулярная пила: революция в деревообработке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Англии в конце XVIII века циркулярная пила существенно ускорила процесс распиливания древесины, улучшив производительность труда.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способствовало развитию строительства, мебельного производства и промышленности, значительно изменив экономику Европы того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592" y="1576525"/>
            <a:ext cx="3295817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изобретений: компас, катапульта, циркулярная пила
</a:t>
            </a:r>
            <a:endParaRPr lang="en-US" sz="2323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годы изобретения, страны и влияние трёх ключевых устройств на разные сферы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сыграло уникальную роль в развитии цивилизации, влияя на разные области человеческой деятельности.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изобретений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счётов к механическим калькуляторам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счёты появились в Древнем Вавилоне, позволяли выполнять базовые арифметические операции. В XVII веке появились более сложные приборы, как Паскалина, облегчавшие вычисления.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электронных калькуляторов в XX веке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электроники появились компактные калькуляторы, которые существенно упростили вычислительные задачи для студентов, инженеров и бухгалтеров по всему миру.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калькуляторов на образование и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Калькуляторы ускорили обучение и вычисления, став неотъемлемой частью учебного процесса и научных исследований.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Калькулятор: эволюция вычислительных инструментов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вычислительных устройств: от абака к электронному калькулятору
</a:t>
            </a:r>
            <a:endParaRPr lang="en-US" sz="199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вычислительных инструментов и технологий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Компьютер: начало цифровой революции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1940-х годах в США создан ЭНИАК — первая электронно-вычислительная машина, значительно ускорившая сложные математические расчёты.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1970–1980-х годах появились персональные компьютеры, которые стали доступны для дома и учебы, изменив подход к обучению и работе.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открыли новую эру технологий и коммуникаций, став важным инструментом в науке, бизнесе и повседневной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компьютеров на повседневную жизнь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вошли в повседневность, меняя способы обучения, работы и развлечений. Они открывают доступ к информации и облегчают выполнение разнообразных задач в домашних и профессиональных сферах.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компьютеров люди общаются, занимаются творчеством, развивают навыки и играют. К 2020 году более 4 миллиардов человек стали активными пользователями этой технологии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компьютеров: 1990–2020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электросвязи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охватывают всё больше стран и возрастных групп, делая компьютеры неотъемлемой частью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пользователей указывает на переход общества к информационной эпохе с массовой цифровизацией всех сфер.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Киноаппарат: начало эпохи кинематографа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братьев Люмьер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братья Люмьер во Франции создали киноаппарат, положивший начало кинематографу. Это устройство позволяло фиксировать и демонстрировать движущиеся изображения, открыв новую эру искусства и развлечений.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публичный кинопоказ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декабря 1895 года в Париже состоялся первый показ фильмов, вызвавший огромный интерес публики и заложивший основу для развития киноиндустрии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Ксерокс: революция в копировании документов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компания Xerox представила первый автоматический копировальный аппарат, упростивший и ускоривший процесс дублирования документов для офисов и учреждений.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Ксерокс сделал возможным массовое распространение информации без необходимости вручного переписывания, что повысило эффективность работы и коммуникации.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копирования стала стандартом в образовании и администрации, облегчая доступ к бумажной документации и учебным материалам.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ксероксы эволюционировали, интегрируя функции сканирования и печати, что расширило их применение и удобство.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корабль: шаг в освоение Вселенной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«Восток-1» в 1961 году открыл эпоху пилотируемых космических полётов, продемонстрировав возможности человека в освоении космоса и технологический прогресс СССР.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 вдохновил мировое сообщество на дальнейшие исследования, развитие космических спутников и международное сотрудничество в космосе.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260" y="1340425"/>
            <a:ext cx="43594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на C в разных сферах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журнал Future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изобретений на букву C, их применение, время появления и происхождение, отражая вклад в прогресс и развитие технологий.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разнообразны по функциям и времени, демонстрируя значительный вклад разных культур в развитие технологий.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Кастет: особенности изобретения для самообороны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Кастет появился в XIX веке в Западной Европе как компактное средство для усиления самообороны в ближнем бою и защиты от нападений.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 приобрёл символическое значение в различных субкультурах, отражая отношение к насилию и самозащите.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истории кастет часто становился объектом правового регулирования и запретов из-за своего потенциала наносить серьёзные травмы при уличных конфликтах.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1902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изобретения первого кондиционера, который изменил стандарт комфорта в зданиях по всему миру.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изобретений Уиллис Кэрриер
</a:t>
            </a:r>
            <a:endParaRPr lang="en-US" sz="4702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Уиллиса Кэрриера положило начало контролю микроклимата в помещениях, что позволило людям работать и отдыхать в более комфортных условиях.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Квадрокоптер: современное изобретение для исследований и развлечений
</a:t>
            </a:r>
            <a:endParaRPr lang="en-US" sz="1965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квадрокоптеров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прототипы квадрокоптеров появились в 1920-х годах, но благодаря развитию электроники и аккумуляторов массовое применение началось лишь в 2010-х.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квадрокоптеров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квадрокоптеры используются для аэрофотосъемки, доставки грузов и развлечений, обеспечивая высокую маневренность и стабильность в воздухе.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изобретений на букву C в современном мире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начинающиеся на букву C, коренным образом преобразовали общество, технологии и культуру, продолжая влиять на качество жизни и определять перспективы будущего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2026-05-07T02:04:39Z</dcterms:created>
  <dcterms:modified xsi:type="dcterms:W3CDTF">2026-05-07T02:04:39Z</dcterms:modified>
</cp:coreProperties>
</file>