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Сердце: Введение и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и функции сердца — главного органа кровообращения.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сердце так важно?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главный орган кровеносной системы, расположено в грудной клетке между легкими. Его роль в жизни человека признана с древних времён во многих культурах.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сердца: предсердия и желудочки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четырёх камер: двух верхних — предсердий и двух нижних — желудочков, каждая из которых выполняет свою важную функцию.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предсердие принимает венозную кровь, насыщенную углекислым газом, и направляет её в правый желудочек для последующего отправления в лёгкие.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камера работает согласованно, обеспечивая непрерывный и эффективный кровоток для поддержания жизненных функций организма.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предсердие получает обогащённую кислородом кровь из лёгких и передаёт её в левый желудочек, который распределяет её по всему телу.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стенки сердца: особенности строения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слой — эпикард — покрывает сердце снаружи, защищая и обеспечивая подвижность органа в грудной клетке.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мышечная часть — миокард — отвечает за сокращения и у левого желудочка толще из-за необходимости создавать высокое давление.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сердца — эндокард — выстлан тонкой тканью и содержит клапаны, которые регулируют направление кровотока в сердце.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 начинается с правого желудочка, направляя кровь в лёгкие для обогащения кислородом.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сердца предотвращают обратный ток крови, поддерживая её движение только в одном направлении в каждом круге.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предсердие принимает венозную кровь из организма, а левое предсердие — оксигенированную из лёгких, обеспечивая замкнутый цикл.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круге кровь насыщенная кислородом из левого желудочка распространяется ко всем органам и тканям тела.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кровообращения и роль сердца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сердце расположены четыре основных клапана: трёхстворчатый, митральный, аортальный и лёгочный. Они контролируют движение крови между камерами и большими сосудами, предотвращая её обратный ток.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Трёхстворчатый клапан соединяет правое предсердие с желудочком, а митральный — левое предсердие с желудочком. Аортальный и лёгочный клапаны регулируют выход крови из желудочков в артерии.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Сердечные клапаны: виды и 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Местоположение и форма сердца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расположено между лёгкими в центре грудной клетки, немного смещено влево. Его основание обращено вверх, а верхушка — влево вниз, что обеспечивает удобное соседство с другими органами.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грудной клетке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сердца напоминает сжатый конус, что позволяет эффективно перекачивать кровь. Такая конструкция поддерживает оптимальную работу и защиту от внешних воздействий.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структура органа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Синусовый узел — главный «водитель ритма», расположенный в правом предсердии, генерирует электрические импульсы, запускающие сокращения сердца.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обеспечивает ритмичность и синхронность работы сердца, что необходимо для эффективного перекачивания крови и поддержания кровообращения.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распространяются по проводящей системе сердца, включая предсердно-желудочковый узел и волокна Пуркинье, координируя последовательные сокращения предсердий и желудочков.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проводимости сердца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кровообращения в сердце человека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движения крови через сердце
</a:t>
            </a:r>
            <a:endParaRPr lang="en-US" sz="3752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артериальное давление достигает максимального значения, отражая силу работы сердца по перекачиванию крови.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сокращаются желудочки, выталкивая кровь в лёгочную артерию и аорту, обеспечивая циркуляцию по малому и большому кругам кровообращения.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начинается с сокращения предсердий, что способствует наполнению желудочков кровью для последующего выброса.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Систола: фаза сокращения сердца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Диастола: фаза расслабления сердца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сосудистого давления в этот период способствует равномерному наполнению сердца, что готовит его к следующему циклу сокращений и поддерживает устойчивый сердечный ритм.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диастолы клапаны обеспечивают односторонний ток крови, предотвращая её обратный ход и поддерживая эффективное кровообращение в сердце и организме.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Диастола — период, когда сердечная мышца расслабляется, позволяя камерам сердца заполниться кровью для последующего выброса. Это важный этап восстановления после сокращения.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сердцебиения подростков изменяется в зависимости от физической активности и эмоционального состояния. В таблице показаны средние показатели пульса при разных состояниях.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значительно увеличивается при физической нагрузке и эмоциональном возбуждении, что отражает адаптацию сердца к потребностям организма.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пульса подростков, 2022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сокращений: от чего зависит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Коронарные сосуды и их значение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Коронарные артерии обеспечивают миокард кислородом и питательными веществами, необходимыми для его непрерывной работы. При нарушении кровотока возможны серьезные сердечные патологии, такие как инфаркт.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коронарных артерий в питании сердца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Коронарные вены собирают венозную кровь с сердечной мышцы и возвращают её в правое предсердие. Эта система жизненно важна для поддержания оптимального обмена веществ в миокарде.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кровоснабжения сердца через коронарные вены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сердца нервной системой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регулирует сердце через симпатические нервы, которые увеличивают частоту и силу сокращений в ответ на стресс или физическую активность.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Парасимпатические нервы, напротив, замедляют сердечный ритм и способствуют расслаблению сердца, что важно для восстановления между сокращениями.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взаимодействие нервных сигналов и гормонов обеспечивает оптимальное функционирование сердца и поддерживает стабильность внутренней среды организма.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адреналин, выделяемый надпочечниками, быстро повышает частоту сердечных сокращений при угрозе или волнении, подготавливая организм к быстрому 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сна ритм сердца замедлен для экономии энергии, тогда как при физической активности и эмоциональном напряжении он значительно учащается.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ЧСС отражает адаптацию организма к потребностям: от отдыха к активности и стрессу, демонстрируя гибкость сердечного ритма.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ритм сердца в разных состояниях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сердечного ритма подростков,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Сердечно-сосудистые болезни — ведущая причина смертности у взрослых, а у подростков часто встречаются врожденные дефекты и нарушения ритма, которые требуют ранней диагностики.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сердца
</a:t>
            </a:r>
            <a:endParaRPr lang="en-US" sz="3800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симптомам заболеваний относятся боли в груди, одышка и усталость. Электрокардиограмма (ЭКГ) помогает выявить патологии и назначить своевременное лечение.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сердечную мышцу и улучшает кровообращение, снижая риск развития сердечных патологий у подростков.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употребления алкоголя, а также регулярные медицинские осмотры помогают сохранить сердечное здоровье и выявить нарушения на ранних стадиях.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уменьшением жиров и сахара способствует поддержанию здоровья сердца и предотвращает развитие атеросклероза.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сердечных заболеваний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и открытия в изучении сердца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Лаэннек изобрёл первый стетоскоп, что позволило врачам слышать работу сердца без непосредственного прикасания к телу пациента.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1816 год: создание стетоскопа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Виллем Эйнтховен разработал устройство для регистрации электрической активности сердца, открыв новую эру в кардиологии.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год: первый электрокардиограф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Хирург Кристиан Барнард успешно провёл первую операцию по трансплантации сердца, ставшей прорывом в лечении тяжёлых заболеваний.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 год: первая пересадка сердца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технологии позволяют создавать искусственные сердца и моделировать операции в трёх измерениях, повышая эффективность лечения пациентов.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2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искусственное сердце и 3D-моделирование
</a:t>
            </a:r>
            <a:endParaRPr lang="en-US" sz="13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сердце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человека за 24 часа перекачивает примерно 10 тысяч литров крови, обеспечивая снабжение кислородом всех тканей и органов организма. Эта работа идёт без перерывов весь жизненный период.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крови, перекачиваемый за сутки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дельфина умеет замедлять ритм, позволяя задерживать дыхание во время погружения на глубину. Эти адаптации помогают им выживать в водной среде и эффективно использовать кислород.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сердца у животных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сложный и жизненно необходимый орган, отвечающий за питание тела кровью. Знание его работы и поддержание здоровья поможет сохранять хорошее состояние организма с раннего возраста.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важно знать о сердце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2026-05-09T14:12:12Z</dcterms:created>
  <dcterms:modified xsi:type="dcterms:W3CDTF">2026-05-09T14:12:12Z</dcterms:modified>
</cp:coreProperties>
</file>