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колониального раздела мира: экспансия, изменения и новые народы.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завершение колониального раздела мира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колониальный раздел мира?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 завоевания европейцами земель Африки, Азии и Океании в XIX–XX веках ради ресурсов, рынков и политического влияния. Местные интересы не учитывались, что изменило мировую политическую карту.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европейская экспансия (XVI–XVIII века)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европейцы сосредоточились на освоении Американского континента, создавая первые колонии и устанавливая торговые связи. Это стало началом глобального колониального движения.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за Африкой (1880–1914)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активно делили африканские территории, стремясь завладеть ресурсами и стратегическими позициями. Этот период ознаменовался быстрым увеличением собственных колоний.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экспансия
</a:t>
            </a:r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захватили Индию, Индонезию и регионы Юго-Восточной Азии, расширяя своё влияние через торговлю и прямое управление, углубляя экономический контроль в регионе.
</a:t>
            </a:r>
            <a:endParaRPr lang="en-US" sz="138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колониального раздела мира
</a:t>
            </a:r>
            <a:endParaRPr lang="en-US" sz="23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конференции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1884–1885 годах представители 14 европейских стран и США обсудили правила завоевания африканских территорий без участия местных народов.
</a:t>
            </a:r>
            <a:endParaRPr lang="en-US" sz="140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прав африканцев
</a:t>
            </a:r>
            <a:pPr algn="ctr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конференции практически не учитывались традиционные границы и согласия местных этнических групп, что привело к несправедливому разделу.
</a:t>
            </a:r>
            <a:endParaRPr lang="en-US" sz="1370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для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Эфиопия и Либерия сохранили независимость; остальная часть континента оказалась под европейским контролем, что привело к политическому принуждению и колониальному гнёту.
</a:t>
            </a:r>
            <a:endParaRPr lang="en-US" sz="1383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конференция: начало раздела Африки
</a:t>
            </a:r>
            <a:endParaRPr lang="en-US" sz="21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колониальные империи к началу XX века
</a:t>
            </a:r>
            <a:endParaRPr lang="en-US" sz="2484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значительно превосходила остальные державы по территории колоний, доминируя в глобальном масштабе.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занимала почти треть всей колониальной территории, подчеркивая своё лидирующее положение.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«История новой эпохи», 2020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методы колонизации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добыча ценных сырьевых материалов и расширение рынков сбыта для промышленности метрополий.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армии для подавления сопротивления и установления контроля над территории и населением.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христианства как часть колониальной политики для культурного подчинения народов.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структур власти, позволяющих эффективно контролировать колонии и поддерживать интересы метрополий.
</a:t>
            </a:r>
            <a:endParaRPr lang="en-US" sz="12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 прогрессе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обещали развивать инфраструктуру и образование в колониях. Однако эти проекты в основном служили собственным экономическим интересам и не меняли условий жизни местных.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дискриминация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часто сталкивались с принудительным трудом, нарушением традиций и расистскими взглядами, которые подрывали их культурную идентичность и свободу.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колониализма — обещания и факты
</a:t>
            </a:r>
            <a:endParaRPr lang="en-US" sz="22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для плантаций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и Юго-Восточной Азии тропические леса массово вырубались ради плантаций каучука и других культур, что разрушало местные экосистемы и биоразнообразие.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слонов ради слоновой кости и на тигров в Азии серьезно уменьшила популяции ключевых видов, нарушая экологический баланс.
</a:t>
            </a:r>
            <a:endParaRPr lang="en-US" sz="140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здоровья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колониальных плантаций и изменения среды возросло распространение болезней, таких как малярия, что ухудшило здоровье местных сообществ.
</a:t>
            </a:r>
            <a:endParaRPr lang="en-US" sz="1330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колонизации
</a:t>
            </a:r>
            <a:endParaRPr lang="en-US" sz="26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этнических общин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колоний часто разделяли единые народности, как, например, масаи, оказавшихся между Кенией и Танзанией, что создавало долгосрочные проблемы.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государство Пакистан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Британской Индии в 1947 году стал результатом колониального наследия, породив самостоятельное мусульманское государство Пакистан с новыми границами.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территориальные последствия колониального раздела
</a:t>
            </a:r>
            <a:endParaRPr lang="en-US" sz="19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европейских языков
</a:t>
            </a:r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 французский стали основными языками образования и общения в колониях, например, в Индии и Алжире, что сильно повлияло на культурную среду.
</a:t>
            </a:r>
            <a:endParaRPr lang="en-US" sz="1305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образовании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европейских школ создало новую систему знаний, часто вытеснявшую традиционные формы обучения и мировоззрения.
</a:t>
            </a:r>
            <a:endParaRPr lang="en-US" sz="1444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 и утрата традиций
</a:t>
            </a:r>
            <a:pPr algn="ctr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колониализма многие народы утратили часть своих обычаев и начали впитывать западные ценности, создавая сложную культурную идентичность.
</a:t>
            </a:r>
            <a:endParaRPr lang="en-US" sz="1392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колониализма на культуру и идентичность
</a:t>
            </a:r>
            <a:endParaRPr lang="en-US" sz="21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для колоний и метрополий
</a:t>
            </a:r>
            <a:endParaRPr lang="en-US" sz="1942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экономическую выгоду от колоний получали метрополии, активно экспортируя ценные ресурсы, такие как золото из Южной Африки и каучук из Конго, укрепляя свои рынки и промышленность.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часто вынуждены были работать на плантациях и в шахтах за минимальную плату, испытывая тяжёлые условия труда и ограниченный доступ к экономическим возможностям.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ориентировалась на интересы метрополий, что приводило к экономической зависимости колоний и замедляло развитие их собственных рынков и промышленности.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Махди в Судане (1881–1898 гг.)
</a:t>
            </a:r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Суданцы под руководством Махди выступили против англо-египетского контроля, пытаясь восстановить независимость. Восстание оказалось масштабным и длилось почти два десятилетия, несмотря на жестокое подавление.
</a:t>
            </a:r>
            <a:endParaRPr lang="en-US" sz="1208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зулусов в Южной Африке (1879 г.)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Зулусы оказали сопротивление британским войскам в Англо-зулусской войне. Несмотря на тактические успехи, их силы были сокрушены, что лишило народ самостоятельности и свободы.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в Индии (1857–1858 гг.)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солдаты сипаи подняли восстание против британского владычества, протестуя против колониальных порядков. Хотя восстание было подавлено, оно стало важным этапом в национально-освободительном движении.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сопротивления колониальному господству
</a:t>
            </a:r>
            <a:endParaRPr lang="en-US" sz="21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господство в Африке
</a:t>
            </a:r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большая часть Африки входила в состав европейских империй, за исключением Либерии и Эфиопии, которые сохранили независимость благодаря дипломатическим и военным усилиям.
</a:t>
            </a:r>
            <a:endParaRPr lang="en-US" sz="1163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территории под европейским контролем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Преобладающая часть Южной и Юго-Восточной Азии находилась под колониальным управлением, кроме Таиланда (Сиама), который сумел сохранить независимость благодаря умелой дипломатии.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континент и колониальное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в Латинской Америке уже получили независимость, однако некоторые островные территории находились под влиянием США и европейских держав, сохранялось экономическое и политическое давление.
</a:t>
            </a:r>
            <a:endParaRPr lang="en-US" sz="1152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колониального раздела накануне Первой мировой войны
</a:t>
            </a:r>
            <a:endParaRPr lang="en-US" sz="19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32622"/>
            <a:ext cx="4106400" cy="20773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колониальные державы и их владения
</a:t>
            </a:r>
            <a:endParaRPr lang="en-US" sz="2432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державы и годы их активного колониального расширения представлены в таблице ниже.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свыше 80% территории Африки оказалась под контролем европейских империй.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«История нового времени»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конфликты и политика держав в период раздела мира
</a:t>
            </a:r>
            <a:endParaRPr lang="en-US" sz="1901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Фашодский кризис (1898)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Великобританией и Францией из-за Судана обострил международные отношения и продемонстрировал борьбу за африканские территории.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Марокканский кризис (1905)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выступила против французского влияния в Марокко, усилив напряжённость с Францией и Великобританией.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Марокканский кризис (1911)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между Германией и Францией достигла пика из-за военного вмешательства Германией в Марокко.
</a:t>
            </a:r>
            <a:endParaRPr lang="en-US" sz="1558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военных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конфликты способствовали созданию Антанты и Тройственного союза, что стало предвестником Первой мировой войны.
</a:t>
            </a:r>
            <a:endParaRPr lang="en-US" sz="15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построили Великую индийскую железную дорогу, которая облегчала транспортировку сырья, однако изменила структуру деревенской экономики и ускорила колониальные процессы.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портовых сооружений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портах Африки и Азии создавались современные гавани для усиления экспорта, что изменяло традиционные торговые маршруты и влияло на местные сообщества.
</a:t>
            </a:r>
            <a:endParaRPr lang="en-US" sz="1434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переселение рабочих
</a:t>
            </a:r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использовали переселение и трудовую миграцию, что приводило к смешению культур и временному нарушению традиционных норм жизни.
</a:t>
            </a:r>
            <a:endParaRPr lang="en-US" sz="1398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инфраструктурные изменения в колониях
</a:t>
            </a:r>
            <a:endParaRPr lang="en-US" sz="19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национально-освободительных движений
</a:t>
            </a:r>
            <a:endParaRPr lang="en-US" sz="2153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панафриканизма
</a:t>
            </a:r>
            <a:endParaRPr lang="en-US" sz="1170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начали формироваться идеи единства и борьбы за права чернокожего населения, подготавливая опору национально-освободительных движений.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Индийского национального конгресса (1885)
</a:t>
            </a:r>
            <a:endParaRPr lang="en-US" sz="78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стала центром политической активности за права и свободы индийцев под британским управлением.
</a:t>
            </a:r>
            <a:endParaRPr lang="en-US" sz="1058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национальных лидеров
</a:t>
            </a:r>
            <a:endParaRPr lang="en-US" sz="906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Лидеры, такие как Махатма Ганди, стали символами сопротивления и вдохновляли борьбу за независимость будущих поколений.
</a:t>
            </a:r>
            <a:endParaRPr lang="en-US" sz="10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Индии (1947)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борьбы и мирных кампаний Индия обрела свободу, став символом успешного деколонизационного процесса в Азии.
</a:t>
            </a:r>
            <a:endParaRPr lang="en-US" sz="140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африканских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1960 году 17 африканских государств стали независимыми, завершив век колониального господства на континенте.
</a:t>
            </a:r>
            <a:endParaRPr lang="en-US" sz="1450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государств после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 Гана стали примерами новых независимых стран, формировавших современную политическую карту после окончания Второй мировой войны.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 распад колониальных империй
</a:t>
            </a:r>
            <a:endParaRPr lang="en-US" sz="22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колониального раздела 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границы зачастую не совпадали с этническими территориями, что приводит к современным конфликтным ситуациям и межэтнической напряжённости.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колониализма проявляются в продолжающейся бедности и ограниченных возможностях развития многих бывших колоний.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дискуссии затрагивают вопросы репараций и ответственности бывших империй за помощь развивающимся странам и устранение исторических проблем.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итоги и значимость колониального раздела мира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колониального раздела сформировало современные государства и международные отношения, оставив влияние на культуру и экономику, что важно учитывать для понимания современных процессов и вызовов.
</a:t>
            </a:r>
            <a:endParaRPr lang="en-US" sz="39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2026-05-11T00:10:47Z</dcterms:created>
  <dcterms:modified xsi:type="dcterms:W3CDTF">2026-05-11T00:10:47Z</dcterms:modified>
</cp:coreProperties>
</file>