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375" y="177425"/>
            <a:ext cx="5731500" cy="22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написать статью о родном городе
</a:t>
            </a:r>
            <a:endParaRPr lang="en-US" sz="3400" dirty="0"/>
          </a:p>
        </p:txBody>
      </p:sp>
      <p:sp>
        <p:nvSpPr>
          <p:cNvPr id="4" name="Text 1"/>
          <p:cNvSpPr txBox="1"/>
          <p:nvPr/>
        </p:nvSpPr>
        <p:spPr>
          <a:xfrm>
            <a:off x="1753225" y="3753600"/>
            <a:ext cx="7206300" cy="11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Покажите город через факты, детали и живой смысл.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Знакомое место уже хранит наблюдения, людей и детали; задача автора — собрать их в ясный, убедительный текст.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тема изнутри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302325"/>
            <a:ext cx="86997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подходят для статьи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улицы позволяет показать, как менялась среда вокруг дома, какие следы прошлого сохранились и почему одна деталь рассказывает о городе больше длинного перечня объектов.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0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улицы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468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района раскрывает повседневный ритм: где встречаются жители, какие места важны для общения и что помогает почувствовать характер территории без лишней абстракции.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2468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района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4666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Памятное событие удобно брать как точку входа в разговор о городе: оно связывает личную память, общественный опыт и конкретное место, которое люди помнят до сих пор.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666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Памятное событие
</a:t>
            </a:r>
            <a:endParaRPr lang="en-US" sz="1300" dirty="0"/>
          </a:p>
        </p:txBody>
      </p:sp>
      <p:sp>
        <p:nvSpPr>
          <p:cNvPr id="15" name="Text 8"/>
          <p:cNvSpPr txBox="1"/>
          <p:nvPr/>
        </p:nvSpPr>
        <p:spPr>
          <a:xfrm>
            <a:off x="6864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за последние годы показывают, как город приспосабливается к новым нуждам. Такой подход помогает соединить наблюдение, факт и вывод о его развитии.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6864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меняется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309905"/>
            <a:ext cx="8604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сузить тему и выбрать угол зрения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506942"/>
            <a:ext cx="7355700" cy="3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определите, что именно станет центром текста: одна улица, один район, одно событие или одна перемена. Чем точнее объект, тем легче удержать внимание и не расплыться в перечислениях.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1222242"/>
            <a:ext cx="73557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объект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2596696"/>
            <a:ext cx="7355700" cy="3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подумайте о читателе: одноклассникам нужны понятные примеры, школьной газете — точность, а конкурсу — более сильный авторский акцент. От адресата зависит тон, глубина и выбор слов.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2311996"/>
            <a:ext cx="73557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
</a:t>
            </a:r>
            <a:endParaRPr lang="en-US" sz="1400" dirty="0"/>
          </a:p>
        </p:txBody>
      </p:sp>
      <p:sp>
        <p:nvSpPr>
          <p:cNvPr id="11" name="Text 6"/>
          <p:cNvSpPr txBox="1"/>
          <p:nvPr/>
        </p:nvSpPr>
        <p:spPr>
          <a:xfrm>
            <a:off x="270000" y="3686450"/>
            <a:ext cx="7355700" cy="3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найдите один факт, который выделяет материал среди других: необычную деталь, редкое название, свидетельство жителя. Именно эта опора делает тему заметной и оправдывает сам текст.
</a:t>
            </a:r>
            <a:endParaRPr lang="en-US" sz="1100" dirty="0"/>
          </a:p>
        </p:txBody>
      </p:sp>
      <p:sp>
        <p:nvSpPr>
          <p:cNvPr id="12" name="Text 7"/>
          <p:cNvSpPr txBox="1"/>
          <p:nvPr/>
        </p:nvSpPr>
        <p:spPr>
          <a:xfrm>
            <a:off x="270000" y="3401750"/>
            <a:ext cx="73557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Уникальный факт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310400"/>
            <a:ext cx="59229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кого пишется статья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3DF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707318" y="1541027"/>
            <a:ext cx="58410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Одноклассники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707318" y="1822700"/>
            <a:ext cx="58410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одноклассников можно писать свободнее: подойдут живые наблюдения, узнаваемые места и простые объяснения. Такой текст должен быть понятным, но не упрощённым до банальных фраз.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07318" y="2605777"/>
            <a:ext cx="58410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газета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07318" y="2887450"/>
            <a:ext cx="58410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школьной газеты важны точность, ясность и аккуратная подача. Здесь особенно ценятся проверенные сведения, логичные переходы и нейтральный тон без чрезмерной субъективности.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707318" y="3670527"/>
            <a:ext cx="58410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Конкурс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707318" y="3952200"/>
            <a:ext cx="58410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конкурса нужен более сильный заголовок, чёткий тезис и выразительная композиция. В таком формате особенно важно показать не только информацию, но и авторское видение темы.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тему уникальной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131075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наблюдение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31075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Зафиксируйте личное впечатление: что именно в месте кажется характерным, необычным или особенно запоминающимся. Это станет отправной точкой для будущего вступления и задаст авторский взгляд.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060555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Свидетельство жителя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60555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Добавьте один факт из беседы с жителем. Устное свидетельство помогает оживить текст и показать, как город воспринимается людьми, которые знают его давно.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5990000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штрих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990000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Завершите подбор опор историческим или географическим штрихом. Он связывает наблюдение с более широким контекстом и помогает сформулировать главную мысль статьи.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302325"/>
            <a:ext cx="8699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для сбора материала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30700" y="3397700"/>
            <a:ext cx="27471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Беседы с людьми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30700" y="3708292"/>
            <a:ext cx="27471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Разговоры с жителями дают живые детали, которые не всегда есть в справочниках. Важно записывать не только саму мысль, но и имя собеседника, место и дату беседы.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016300" y="3397700"/>
            <a:ext cx="27471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Документы и карты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016300" y="3708292"/>
            <a:ext cx="27471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карты, школьный краеведческий альбом и названия улиц показывают изменение городской среды. Эти источники удобно сопоставлять, чтобы заметить, что сохранилось, а что исчезло.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2392850" y="1531425"/>
            <a:ext cx="27471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истории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2392850" y="1842017"/>
            <a:ext cx="27471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истории помогают увидеть город через память поколений. Такие свидетельства особенно ценны, если они дополняются фотографиями, письмами или точными семейными датами.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878450" y="1531425"/>
            <a:ext cx="27471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дневник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5878450" y="1842017"/>
            <a:ext cx="2747100" cy="7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наблюдения лучше фиксировать сразу: место, время, краткое описание и источник. Такой порядок облегчает проверку и помогает быстро найти нужный факт при написании текста.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фактов в тексте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проверки для каждого сведения помогают не смешивать точные данные и предположения.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5300" y="1877612"/>
            <a:ext cx="4514400" cy="132112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фиксировать собранные сведения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удобно записывать в короткую рабочую таблицу: так видно, что уже подтверждено и где не хватает деталей.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формат ускоряет отбор деталей и помогает сразу видеть, какие факты идут во вступление, а какие — в основную часть.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для записи собранных сведений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первого этапа работы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Заданный план первого этапа работы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старте важнее не объём текста, а ясный выбор темы и опоры для будущего абзаца.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время уходит на сбор материала: именно он задаёт точность и глубину статьи.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статьи о родном городе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последовательность: от названия и вступления к тезису, затем к смысловым блокам и итоговому выводу.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1725" y="1791425"/>
            <a:ext cx="28089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опорных элемента помогают сразу задать место, проблему и основной смысл статьи без лишних отступлений.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77175" y="1791300"/>
            <a:ext cx="32553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элемента в начале текста задают направление всей статьи.
</a:t>
            </a:r>
            <a:endParaRPr lang="en-US" sz="4800" dirty="0"/>
          </a:p>
        </p:txBody>
      </p:sp>
      <p:sp>
        <p:nvSpPr>
          <p:cNvPr id="6" name="Text 2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статьи и композиционные рекомендации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1725" y="1791425"/>
            <a:ext cx="28089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смысловых блока позволяют не смешивать историю, настоящее, людей и личное наблюдение в одном абзаце.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77175" y="1791300"/>
            <a:ext cx="32553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основной части делают текст собранным и удобным для чтения.
</a:t>
            </a:r>
            <a:endParaRPr lang="en-US" sz="4800" dirty="0"/>
          </a:p>
        </p:txBody>
      </p:sp>
      <p:sp>
        <p:nvSpPr>
          <p:cNvPr id="6" name="Text 2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статьи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1725" y="1791425"/>
            <a:ext cx="28089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логическая линия помогает читателю без усилий переходить от факта к факту и не терять ход мысли.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77175" y="1791300"/>
            <a:ext cx="32553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линия делает переходы естественными и незаметными.
</a:t>
            </a:r>
            <a:endParaRPr lang="en-US" sz="4800" dirty="0"/>
          </a:p>
        </p:txBody>
      </p:sp>
      <p:sp>
        <p:nvSpPr>
          <p:cNvPr id="6" name="Text 2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по связности текста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Улица, которая ожила
</a:t>
            </a:r>
            <a:pPr algn="l" indent="0" marL="0">
              <a:lnSpc>
                <a:spcPct val="115000"/>
              </a:lnSpc>
              <a:buNone/>
            </a:pPr>
            <a:r>
              <a:rPr lang="en-US" sz="11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Старая улица начиналась с нескольких купеческих домов, а теперь здесь открылись мастерские, кафе и небольшая библиотека. Изменение видно не только по фасадам: вечером на этой улице стало больше людей, а значит, она снова превратилась в место встреч.
</a:t>
            </a:r>
            <a:endParaRPr lang="en-US" sz="1020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 с новым сквером
</a:t>
            </a:r>
            <a:pPr algn="l" indent="0" marL="0">
              <a:lnSpc>
                <a:spcPct val="115000"/>
              </a:lnSpc>
              <a:buNone/>
            </a:pPr>
            <a:r>
              <a:rPr lang="en-US" sz="11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дворе у школы долго рос одинокий клён, и именно он стал ориентиром для многих жителей района. Когда рядом появился небольшой сквер, двор изменился: дети задерживаются после уроков, а взрослые чаще остаются поговорить.
</a:t>
            </a:r>
            <a:endParaRPr lang="en-US" sz="1020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Тропа памяти
</a:t>
            </a:r>
            <a:pPr algn="l" indent="0" marL="0">
              <a:lnSpc>
                <a:spcPct val="115000"/>
              </a:lnSpc>
              <a:buNone/>
            </a:pPr>
            <a:r>
              <a:rPr lang="en-US" sz="11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берегу реки сохранилась тропа, по которой раньше ходили на работу жители ближайших кварталов. Теперь это маршрут для прогулок, но память о прошлом не исчезла: старожилы всё ещё называют эти места по-старому.
</a:t>
            </a:r>
            <a:endParaRPr lang="en-US" sz="1092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абзацев по формуле мысли и факта
</a:t>
            </a:r>
            <a:endParaRPr lang="en-US" sz="2364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7050" y="995808"/>
            <a:ext cx="3592500" cy="352233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309905"/>
            <a:ext cx="8604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способа писать точнее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329918"/>
            <a:ext cx="4516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Назовите конкретное место: улицу, площадь, сквер или дом. Чем точнее объект, тем легче читателю представить его и понять, о чём именно идёт речь в статье.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1092020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Уточняйте объект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70000" y="2419668"/>
            <a:ext cx="4516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Опирайтесь на наблюдаемые детали: дату постройки, название учреждения, особенность фасада, привычки жителей. Такие сведения заменяют общие слова и создают доверие к тексту.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70000" y="2181770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Добавляйте проверяемые детали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270000" y="3509418"/>
            <a:ext cx="4516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Показывайте действие или изменение, а не только оценку. Вместо абстрактной похвалы описывайте, кто здесь бывает, что произошло и почему это важно для города.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270000" y="3271520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Показывайте жизнь места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302325"/>
            <a:ext cx="86997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языка перед сдачей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сократите длинные предложения. Если в одной фразе слишком много уточнений, читатель теряет основную мысль и перестаёт следить за логикой текста.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0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фразы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468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уберите повторы одних и тех же слов. Когда «город», «улица» или «место» повторяются слишком часто, текст становится тяжёлым и монотонным.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2468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4666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замените расплывчатые оценки точными существительными и нейтральными прилагательными. Слова вроде «крутой» или «невероятный» лучше уступают место конкретному описанию.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666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Неточные оценки
</a:t>
            </a:r>
            <a:endParaRPr lang="en-US" sz="1300" dirty="0"/>
          </a:p>
        </p:txBody>
      </p:sp>
      <p:sp>
        <p:nvSpPr>
          <p:cNvPr id="15" name="Text 8"/>
          <p:cNvSpPr txBox="1"/>
          <p:nvPr/>
        </p:nvSpPr>
        <p:spPr>
          <a:xfrm>
            <a:off x="6864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проверьте тон: статья о родном городе должна звучать уважительно и спокойно. Слишком эмоциональные формулировки ослабляют убедительность и отвлекают от фактов.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6864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 и стиль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саморедакции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последовательных шага самопроверки помогают заметить неточности, разрывы между абзацами и неудачные формулировки.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262" y="1340425"/>
            <a:ext cx="8777477" cy="192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готовности статьи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4637850"/>
            <a:ext cx="78039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Финальный чек-лист автора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174300" y="3498100"/>
            <a:ext cx="42621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сдачей проверьте, собраны ли в тексте все обязательные элементы статьи и нет ли слабых мест в логике или фактах.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707625" y="3498100"/>
            <a:ext cx="4262100" cy="8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тема ясна, факты подтверждены, а вывод читается легко, статья готова к сдаче.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Убедительная статья начинается с точного замысла, затем опирается на проверенные детали и завершается выводом, который показывает, почему родной город заслуживает внимательного взгляда.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Текст, который запоминается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2026-07-25T19:04:17Z</dcterms:created>
  <dcterms:modified xsi:type="dcterms:W3CDTF">2026-07-25T19:04:17Z</dcterms:modified>
</cp:coreProperties>
</file>