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в Раннем и Высоком Средневековье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славянские племена стали основой средневековой Европы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славяне и когда они жили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жили в Восточной Европе и впервые упоминаются византийскими авторами VI века. Их история делится на Раннее и Высокое Средневековье, когда племена постепенно объединялись, строили города и создавали первые государства.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славяне расселились по Европе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 Балканы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VII–IX векам славянские поселения появились на Балканском полуострове. Здесь они встретились с местным населением и византийским влиянием, поэтому жизнь общин стала заметно меняться. На юге Европы славяне закрепились надолго и создали новые политические центры.
</a:t>
            </a:r>
            <a:endParaRPr lang="en-US" sz="803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Центральной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славянские группы расселялись в Центральной Европе, где соседствовали с германскими и романскими народами. Они занимали плодородные земли, строили укреплённые поселения и включались в обмен между разными регионами. Так формировались будущие западнославянские земли.
</a:t>
            </a:r>
            <a:endParaRPr lang="en-US" sz="803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Восточно-Европейская равнина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славяне заселяли леса, реки и удобные для земледелия пространства Восточно-Европейской равнины. Реки служили дорогами, а новые поселения постепенно соединялись между собой. Именно здесь позднее возникли важные славянские княжества и крупные города.
</a:t>
            </a:r>
            <a:endParaRPr lang="en-US" sz="839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и быт ранних славян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занятием было земледелие: славяне выращивали просо, рожь, пшеницу и ячмень. Урожай обеспечивал общину пищей, а работа на земле определяла ритм жизни на протяжении всего года.
</a:t>
            </a:r>
            <a:endParaRPr lang="en-US" sz="1055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и промыслы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держали коров, овец, свиней и лошадей, а также занимались охотой и рыболовством. Эти занятия помогали переживать неурожай и дополняли продукты, полученные с поля.
</a:t>
            </a:r>
            <a:endParaRPr lang="en-US" sz="1089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 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 в полуземлянках и деревянных домах, которые хорошо подходили к местным условиям. Орудия труда были простыми, поэтому многое делали вручную, используя силу семьи и общины.
</a:t>
            </a:r>
            <a:endParaRPr lang="en-US" sz="1074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ремесло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долго оставалось частью домашнего хозяйства: люди сами шили одежду, работали с деревом, глиной и кожей. Такое хозяйство было простым, но довольно устойчивым и приспособленным к жизни в общине.
</a:t>
            </a:r>
            <a:endParaRPr lang="en-US" sz="10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14038"/>
            <a:ext cx="3563700" cy="13154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славян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общее происхождение славян сочеталось с разными условиями жизни в Европе.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славян было общее происхождение, но разные природные и политические условия привели к появлению трёх исторических ветвей.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истории Средневековья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племя превращалось в государство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военная, хозяйственная и политическая организация усиливала власть князя.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славянских земель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 Новгород особенно быстро усилились в IX–XI веках благодаря выгодному положению на торговых путях.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сочетание власти и торговли было у Киева и Новгорода; западнославянские центры росли устойчиво, но иначе.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историческая характеристика центров славянских земель
</a:t>
            </a:r>
            <a:endParaRPr lang="en-US" sz="7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и возникновение Руси
</a:t>
            </a:r>
            <a:endParaRPr lang="en-US" sz="299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и 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жили отдельными племенными группами: поляне, древляне, северяне, кривичи, ильменские словене и другие. Каждая община занимала свою территорию, но все они были связаны общим языком и похожим укладом жизни.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 варяг в греки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важным для развития земель был торговый путь из Балтики в Чёрное море. По нему перевозили товары, а вместе с ними распространялись связи, богатство и новые идеи.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усиливается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IX веке Киев стал важным политическим центром. Его выгодное положение на реках помогало контролировать окрестные земли, собирать дань и объединять соседние племена вокруг княжеской власти.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 веке на основе объединения земель сложилось Древнерусское государство. Оно стало одним из крупнейших политических образований Восточной Европы и продолжило расширять влияние Киева.
</a:t>
            </a:r>
            <a:endParaRPr lang="en-US" sz="11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Варяги, дружина и власть князя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Варяги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Варяги участвовали в торговле и нередко служили воинами на севере Восточной Европы. Их присутствие связывало местные земли с дальними маршрутами и усиливало роль крупных рек.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князя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была главной опорой князя в походах и управлении. Она помогала защищать землю, собирать дань и поддерживать порядок в подвластных городах и селениях.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князь опирался на дружину, чтобы удерживать власть и контролировать важные торговые пути. Поэтому военная сила, торговля и управление были тесно связаны между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у славян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863 год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 Мефодий создали славянскую письменность и перевели богослужебные книги. Это сделало христианское учение понятнее для славянских народов.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864 год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приняла христианство. Новая вера укрепила власть правителя и приблизила страну к культурному миру Византии.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966 год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приняла Польша. Крещение помогло объединить земли и усилило связи с другими европейскими государствами.
</a:t>
            </a:r>
            <a:endParaRPr lang="en-US" sz="1143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приняла христианство. Это событие укрепило княжескую власть, ускорило развитие письменности и сблизило страну с христианской Европой.
</a:t>
            </a:r>
            <a:endParaRPr lang="en-US" sz="10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язычества к христианству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не сразу изменило жизнь общества: старые обряды ещё долго сохранялись рядом с новой верой и храмовой культурой.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XI–XIII векам христианство стало ведущей религией большинства славянских государств, хотя языческие традиции не исчезли сразу.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по истории славян; точные проценты условны
</a:t>
            </a:r>
            <a:endParaRPr lang="en-US" sz="7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20417"/>
            <a:ext cx="3408600" cy="13935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государства в X–XIII веках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у славян оформлялись устойчивые государства со столицами, правителями и внешними связями.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XI–XIII векам у славян возникли разные формы власти, но все государства опирались на города, правителей и связи с соседями.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школьного курса истории Средневековья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25571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торговля и ремесло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становились местом, где жили князь и его окружение, собиралась дань и принимались важные решения. Они защищали округу и притягивали людей из ближайших селений.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ремесленников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развивались кузнецы, гончары, ювелиры и кожевники. Их изделия были нужны и для повседневной жизни, и для торговли, поэтому ремесло быстро росло.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славянские земли проходили важные пути обмена товарами и новостями. Купцы связывали Русь, Балканы и Центральную Европу с Византией, Скандинавией и Востоком.
</a:t>
            </a:r>
            <a:endParaRPr lang="en-US" sz="950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странами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делала города богаче и усиливала их значение. Вместе с товарами распространялись новые привычки, формы украшений, идеи и сведения о дальних странах.
</a:t>
            </a:r>
            <a:endParaRPr lang="en-US" sz="9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Кириллица открыла путь к книгам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славян появилась письменность, стало проще переводить богослужебные книги и вести записи. Кириллица помогла объединить веру и образование, а также сделала тексты понятными для многих людей.
</a:t>
            </a:r>
            <a:endParaRPr lang="en-US" sz="80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как память 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Летописцы записывали события по годам: войны, походы, княжеские споры, строительство храмов. Благодаря таким записям мы знаем о жизни Древней Руси гораздо больше, чем о многих других землях.
</a:t>
            </a:r>
            <a:endParaRPr lang="en-US" sz="816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Храм, рукопись и мастерская переписчика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монастырях и при дворах создавались книги, а рядом строились каменные храмы и появлялись иконы. Эти памятники показывают, как новая письменная культура изменила облик славянских стран.
</a:t>
            </a:r>
            <a:endParaRPr lang="en-US" sz="795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рождалась письменная культура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между Ранним и Высоким Средневековьем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шли не одномоментно: в разных землях старые порядки и новые формы жизни сосуществовали долгое время.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государствам, христианству, городам и письменности сделал славянские общества более сложными и устойчивыми.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теме, основанное на историческом материале
</a:t>
            </a:r>
            <a:endParaRPr lang="en-US" sz="7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славянского общества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00937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Общинный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жило большими семьями и трудилось вместе. Землю обрабатывали общиной, а обязанности в доме и хозяйстве распределялись по возрасту и полу.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45795" y="1700937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главе стояли князья и их дружина, ниже находились свободные общинники, а ещё ниже — зависимые люди. Положение человека зависело от службы, земли и обязанностей.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11577" y="1700925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был простым, но питательным: ели каши, хлеб, рыбу, мясо, репу, молочные продукты и мёд. Запасы старались делать на зиму, когда работы в поле становилось меньше.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145801" y="2975931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 в полуземлянках или деревянных домах, где было тепло и сравнительно безопасно. Рядом находились хозяйственные постройки, а главной ценностью оставались труд и запас продовольствия.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180000" y="2975931"/>
            <a:ext cx="27849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ткани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льна и шерсти, а обувь и пояса делали местные мастера. Наряд был удобным для труда, но в праздники его могли украшать вышивкой.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христианства в славянские земли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схема постепенного изменения веры, власти и культуры после принятия христианства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Славянские государства и их соседи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связи с соседями были одновременно источником силы, торговли и постоянных конфликтов.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помогали славянским государствам развиваться, но часто втягивали их в борьбу за границы, власть и торговые пути.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истории Средневековья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разделение помогло славянам создать разные государства, языки и культурные традиции, оставаясь частью общей исторической семьи.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исторического материала
</a:t>
            </a:r>
            <a:endParaRPr lang="en-US" sz="976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ветви славянского мира сформировались в Средние века.
</a:t>
            </a:r>
            <a:endParaRPr lang="en-US" sz="27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племён к государствам: главное за тему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прошли путь от расселения и племенных союзов к княжествам, городам и христианским государствам. К XIII веку они стали важной частью средневековой Европы.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2026-06-02T05:46:04Z</dcterms:created>
  <dcterms:modified xsi:type="dcterms:W3CDTF">2026-06-02T05:46:04Z</dcterms:modified>
</cp:coreProperties>
</file>