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западноевропейского феодализма: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Феодализм был базовым строем Западной Европы с IX по XV века, формируя общество и власть.
</a:t>
            </a:r>
            <a:endParaRPr lang="en-US" sz="25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условия формирования феодализма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Римской империи, нашествия и упадок городов создали основу для феодальной системы. Натуральное хозяйство и потребность в защите определили её структуру.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Вассалитет и сеньор-вассальные отношения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Вассал связывался с сеньором оммажем — присягой верности, что становилось основой личной зависимости в феодальной системе.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обмен на ленный участок (феод) вассал обязался предоставлять военную службу, судебную поддержку и выплачивать финансы с земли.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 обычно передавался по наследству, что закрепляло устойчивость и преемственность отношений между сеньором и вассалом.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 как экономическая основа системы
</a:t>
            </a:r>
            <a:endParaRPr lang="en-US" sz="3261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 представлял собой земельный участок, закреплённый за вассалом на условиях верности сюзерену, формируя экономический фундамент феодализма.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Владелец феода получал доходы от земледелия, сбор ренты и мог использовать труд зависимых крестьян для ведения хозяйства.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феода среди наследников приводило к разделению земель и часто вызывало внутренние конфликты в пределах семьи и между феодалами.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феодом включало судебные и административные функции, закреплённые за сеньором, что усиливало его власть над зависимыми.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иерархия феодального общества
</a:t>
            </a:r>
            <a:endParaRPr lang="en-US" sz="2869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как верховный сеньор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представлял высшую власть, контролировал большие территории и имел право назначать крупных феодалов. Его власть базировалась на ленной системе и поддерживалась вассалами.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вассалы: герцоги и графы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Герцоги и графы управляли обширными землями, были вассалами короля и сами владели меньшими вассалами, формируя средний слой феодальной иерархии.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Мелкое дворянство и крестьяне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Бароны и рыцари составляли местное дворянство, а свободные и зависимые крестьяне выполняли сельскохозяйственные и повинностные обязанности в пользу феодала.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5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архитектура феодальных замков
</a:t>
            </a:r>
            <a:endParaRPr lang="en-US" sz="2975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Военно-стратегическая роль замка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служил главным бастионом обороны, оснащённым башнями, рвами и толстыми стенами для защиты от врагов и контроля территории.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центр сеньора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обороны, замок был резиденцией сеньора, где принимались важные решения, собирались подати и осуществлялось управление землёй.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жизнь вокруг замка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замка формировались поселения с ремесленниками и торговыми площадями, поддерживавшие экономику и обеспечивавшие снабжение замка и феода.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владела значительными земельными участками, занимая до трети территории в некоторых регионах, что делало её важным экономическим игроком.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влияла на политические решения монархов и сеньоров, выступая посредником и гарантом стабильности власти.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церкви в западноевропейском феодализме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система образования формировала новое поколение духовенства и регулирующих элит через школы и университеты.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Ритуалы, включая коронацию, легитимировали власть светских правителей, укрепляя их позицию через религиозные обряды.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сеньориальной деревни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и распределение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объединялись в маноры, совместно выполняя хозяйственные функции и распределяя налоги и повинности в рамках общинного самоуправления.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и хозяйственное устройство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включала усадьбу сеньора, дома крестьян и ремесленников. Земли делились на личные владения сеньора и общие поля для крестьянина.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Натуральное хозяйство и его ограничения
</a:t>
            </a:r>
            <a:endParaRPr lang="en-US" sz="3158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Преимущественная часть продукции производилась для собственного потребления, что ограничивало рост товарного обмена и специализацию.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земель и слабое развитие дорог препятствовали формированию широких торговых связей и снижали роль денег в повседневной экономике.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ограничения, на рынках и ярмарках начали складываться новые формы внутренней и внешней торговли, стимулируя экономическую активность.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6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зависимых крестьян
</a:t>
            </a:r>
            <a:endParaRPr lang="en-US" sz="3261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Вилланы имели частичную свободу, но были обязаны выполнять барщину и платить оброк; их передвижение и права были ограничены.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Сервы были полностью зависимы от сеньора, не имели личной свободы и юридически принадлежали земле, которая переходила с продажей феода.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рыцарства в феодальной системе
</a:t>
            </a:r>
            <a:endParaRPr lang="en-US" sz="3357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Рыцарство представляло собой военно-сословную группу, сформировавшуюся в XI–XII веках. Основой их статуса было владение феодом в обмен на обязательную военную службу сеньору.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следовали кодексу чести, участвовали в крестовых походах, турнирах, а также обеспечивали защиту территорий и поддержание порядка в условиях феодальной раздробленности.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Сословная структура западноевропейского феодализма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сословие — дворянство, состоящее из воинов, обладавших феодальными правами и обязанностями, включая военную службу и управление землями.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сословие — духовенство, священнослужители, владевшие землей и оказывавшие значительное влияние на общественную и культурную жизнь.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сословие — крестьянство, выполнявшее хозяйственные задачи и несшее основные повинности, при этом делившееся на свободных и зависимых крестьян.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развития феодализма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и культурный расцвет феодализма, усиление власти сеньоров, расширение земельных владений и социальных ролей.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XIV–XV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системы из-за эпидемий, войн и демографических потрясений, подготовка перехода к Новому времени.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IX–X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основных институтов феодализма на фоне распада Римской империи, сохранение остатков рабства и варварских традиций.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крестовых походов на феодализм
</a:t>
            </a:r>
            <a:endParaRPr lang="en-US" sz="3101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способствовали активизации торговых связей между Западом и Востоком, что повлекло развитие экономических отношений.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ремесел произошёл через открытие новых рынков, появление делового класса и укрепление городской власти.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Обогащение купцов и расширение горожанского сословия ослабили влияние феодальной аристократии и раздробленность земель.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и экономическое усиление королевской власти вследствие участия в крестовых походах способствовало централизации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их роль в изменении феодальной структуры
</a:t>
            </a:r>
            <a:endParaRPr lang="en-US" sz="244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ремесленных гильдий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становились центрами производства и торговли, где образовывались ремесленные гильдии. Эти организации регулировали профессии, защищали интересы мастеров и способствовали экономическому развитию.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коммуны и борьба за независимость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городов создавали коммунальные организации для защиты своих прав и вольностей. Их сопротивление феодальному владычеству ускоряло изменения и способствовало упадку феодальных порядков.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значительной части населения привела к дефициту рабочей силы, роста зарплат и усилению социальной мобильности.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30–50%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Европы погибло в результате пандемии «Чёрной смерти», что вызвало серьёзные социально-экономические изменения и восстания.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эпидемии чумы в XIV веке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централизованных государств в Западной Европе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Монархии Франции, Англии и Испании усиливали централизованное управление, сокращая влияние феодалов и создавая национальные институты власти.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первых национальных парламентов способствовало законодательной интеграции и укреплению государственной инфраструктуры.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постоянной армии наемников и единых налоговых систем повысило эффективность управления и военной мощи государств.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феодализма и переход к Новому времени
</a:t>
            </a:r>
            <a:endParaRPr lang="en-US" sz="2809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товарно-денежных отношений ускорил развитие торговли и расширение городских рынков, снижая роль натурального хозяйства.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крепостного права и расширение личных свобод крестьян изменили социальную структуру и устои феодального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 и географических открытий заложила основы для развития капитализма и формирования новых общественных моделей.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значимость феодализма для Европы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система сформировала основу правовых норм, обеспечив преемственность в развитии государственных институтов и местного самоуправления.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Сословная структура и наследственные привилегии определили социальную стратификацию, повлиявшую на европейское общество на столетия.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феодализма стал базисом для законодательства и культурных традиций, повлиявших на становление европейской цивилизации.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Феодализм: наследие и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Феодализм сформировал фундамент социально-политических и экономических структур Европы, подготовив почву для перехода к централизованным государствам, урбанизации и индустриальному развитию Нового времени.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2026-05-11T08:16:29Z</dcterms:created>
  <dcterms:modified xsi:type="dcterms:W3CDTF">2026-05-11T08:16:29Z</dcterms:modified>
</cp:coreProperties>
</file>