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2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двойкой и учимся её видеть, называть и писать.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вокруг нас каждый день
</a:t>
            </a:r>
            <a:endParaRPr lang="en-US" sz="194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глаза, два колеса, две варежки — двойка живёт в паре и помогает быстро замечать маленькие группы предметов.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225" y="1819213"/>
            <a:ext cx="832200" cy="83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071" y="3476325"/>
            <a:ext cx="832500" cy="83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цифра: в чём разница?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78750" y="1577800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отвечает на вопрос «сколько?»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показывает количество предметов. Его можно назвать словом, показать пальцами или посчитать на картинках. Оно помогает понять, что предметов ровно два.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2278750" y="3229425"/>
            <a:ext cx="6340500" cy="13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— это знак для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нужна, чтобы записать число в тетради, учебнике или на доске. Это удобный знак, который позволяет быстро показать двойку без слов и жестов.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2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начинается сверху, мягко изгибается и спускается вниз. Потом у неё появляется короткая нижняя линия. У двойки нет острых углов, поэтому она выглядит плавно и аккуратно.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линия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лучше запомнить цифру, её часто сравнивают с лебедем, змейкой или крючком с хвостиком. Такие образы помогают детям увидеть форму быстрее и написать её увереннее.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двойку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— это два предмета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варежек, пара носков или пара ботинок состоит из двух одинаковых или похожих предметов. Если предметов ровно два, их можно назвать парой без ошибки.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удобно замечать в быту. Они помогают быстро считать, сравнивать вещи и не путаться, когда рядом стоят два похожих предмета.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предмет потерялся, пара сразу становится неполной. Поэтому слово «пара» очень хорошо подходит к числу 2 и помогает его запомнить.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62802"/>
            <a:ext cx="543900" cy="483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число 2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Пальцами одной руки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удобно показывать указательным и средним пальцами. Такой жест сразу напоминает двойку и помогает быстро ответить, сколько предметов в группе.
</a:t>
            </a:r>
            <a:endParaRPr lang="en-US" sz="165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Двумя одинаковыми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число 2 можно показать двумя кубиками, двумя карандашами или двумя кружками на карточке. Когда рядом стоят две вещи, количество видно почти мгновенно.
</a:t>
            </a:r>
            <a:endParaRPr lang="en-US" sz="163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заметить пару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стоят рядом, двойку легко увидеть без долгого счёта. Это особенно удобно, когда нужно быстро назвать маленькую группу и не ошибиться.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число 2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одного предмета и ещё одного предмета получается два.
</a:t>
            </a:r>
            <a:endParaRPr lang="en-US" sz="16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3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стоят рядом с двойкой в числовом ряду.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10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помогают не путаться в порядке чисел и быстрее находить двойку среди других чисел.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 природе и вокруг нас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глаза — и мир становится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два глаза, и вместе они помогают видеть объёмнее и точнее. Именно поэтому двойка так часто встречается в описании тела человека. Ребёнок быстро замечает: у него две руки, две ноги, два уха — почти готовый урок математики без скуки.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любят ходить 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Варежки, носки, ботинки и перчатки обычно живут парой. Одному предмету рядом нужен такой же или похожий товарищ. Если одна вещь потерялась, пара сразу становится неполной, и это отлично показывает, почему число 2 так важно в повседневной жизни.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предметы с двумя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велосипеда два колеса, у ножниц две половинки, у бабочки два крыла. Такие примеры легко заметить на прогулке, в классе или дома. Они помогают детям увидеть, что двойка встречается не только в учебнике, но и вокруг нас.
</a:t>
            </a:r>
            <a:endParaRPr lang="en-US" sz="124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двух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Первый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находит один предмет и говорит: «один». Так начинается счёт и появляется первое число в маленькой группе.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Ещё один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добавляется второй предмет, и звучит слово «два». Теперь уже видно пару, а счёт до двух завершён.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2 в тетради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писать цифру 2 сверху: проведи плавную линию вправо, затем мягко опусти её вниз и закончи коротким движением по нижней линии клетки.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Следи, чтобы двойка получалась аккуратной и понятной на глаз. Линии должны быть ровными, без лишних углов и слишком длинных хвостиков.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цифра 2 занимает одно место и не должна выходить далеко за границы строки. Тогда её легко узнать среди других цифр.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играть с числом 2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вокруг и ищет пару: два карандаша, две палочки, две картинки. Такая игра учит замечать одинаковые предметы и быстро понимать, где действительно ровно два.
</a:t>
            </a:r>
            <a:endParaRPr lang="en-US" sz="1348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две одинаковые вещи
</a:t>
            </a:r>
            <a:endParaRPr lang="en-US" sz="147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поднимает указательный и средний пальцы, а остальные пытается не забыть спрятать. Получается весёлый и очень наглядный способ показать число 2 без длинных объяснений.
</a:t>
            </a:r>
            <a:endParaRPr lang="en-US" sz="1258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двойку пальцами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носок, варежка, кубик, машинка и ещё один кубик. Нужно найти, что подходит друг к другу, и разложить предметы по двум похожим.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предметы в пары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две группы предметов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предметы в каждой группе, а затем сопоставляют результаты, чтобы понять, где их два, где меньше, а где больше.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665625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истории помогают запомнить двойку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могут идти рядом два друга, два брата или две смелые сестры. Когда персонажей именно двое, историю легко следить и пересказывать по порядку.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выбирает между двумя путями. Такой сюжет помогает увидеть выбор, сравнение и простую развилку, где нужно внимательно посмотреть, куда ведёт каждая дорога.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число 2 часто звучит дважды, чтобы текст был ритмичным и запоминался с первого чтения. Повторение делает строку похожей на весёлый маленький марш.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встречается цифра 2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цифра 2 показывает номер упражнения, пункта или страницы. Она помогает быстро найти нужное место и не перепутать порядок заданий.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на страницах и заданиях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встречается на табличках, в списках и в обозначении второго предмета. Даже вне математики она подсказывает, что что-то идёт следом за первым.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в обычной жизни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знакомстве с двойкой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цифру 2 путают с буквой З или рисуют слишком ломано. Тогда знак теряет свой плавный вид и становится труднее узнаваемым.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два близко стоящих предмета считают как один. Но соседство не отменяет количества: если предметов два, значит, их именно два.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говорить неуверенно: «почти два» или «чуть больше двух». У числа 2 всегда точное значение, без догадок и сомнений.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проверять ответ взглядом. Если остановиться на секунду и пересчитать, путаницы становится меньше, а двойка показывает себя очень честно.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 комнате предметы по два: два карандаша, две книжки, две ластика. Так легче увидеть число 2 в привычных вещах.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двойку пальцами одной руки и назови её вслух. Это помогает связать движение, слово и знак в одну понятную пару.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цифру 2 в тетради несколько раз, стараясь делать её ровной и аккуратной. Чем спокойнее рука, тем красивее получается запись.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пары на картинке и скажи, где предметов ровно два. Такие упражнения тренируют внимание, память и быстрый счёт.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предметов к цифре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сначала видят реальные предметы, затем называют количество, показывают его жестом и только потом записывают знаком.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показывает ровно два предмета. Это удобно, когда нужно быстро сосчитать маленькую группу и не ошибиться даже в самых простых заданиях.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2 — это знак, которым записывают число два в тетради, учебнике или на доске. Одно и то же число можно назвать, показать и написать.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двойки есть соседи: 1 и 3. Она стоит сразу после единицы и часто встречается там, где есть пары, например в обуви, игрушках и рисунках.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число 2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— маленькое, но очень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Двойка помогает замечать пары, считать без спешки и уверенно писать первый знак из мира чисел. С неё начинается весёлое и полезное путешествие по математике.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2026-05-20T12:45:44Z</dcterms:created>
  <dcterms:modified xsi:type="dcterms:W3CDTF">2026-05-20T12:45:44Z</dcterms:modified>
</cp:coreProperties>
</file>