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в предложении: зачем они нужны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помогает точно читать и понимать мысль.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пунктуация важна в 5 классе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пятом классе знаки препинания становятся инструментом точного письма: они помогают оформлять упражнения, диктанты, изложения и сочинения, а также избегать ошибок в границах частей предложения и прямой речи.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простое предложение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 содержит одну грамматическую основу: подлежащее и сказуемое или только один главный член. Именно по этой основе определяется его строение.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может быть распространённым или нераспространённым, полным или неполным. Количество слов само по себе не определяет постановку знаков препинания.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Запятые, тире и двоеточие в простом предложении ставятся не по длине фразы, а по её смыслу, интонации и синтаксической роли слов.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в простом предложении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простом предложении знак выбирают по синтаксической роли конструкции и смыслу высказывания.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знак в простом предложении выполняет свою задачу: разделяет, уточняет или поясняет смысл.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пунктуации русского языка для 5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и запятая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отвечают на один вопрос и относятся к одному слову. Без союзов между ними ставятся запятые: Осень принесла ветер, дождь, холод.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нужна и перед союзами а, но, да в значении «но»: Солнце светило, но не грело. Она помогает увидеть границы каждого однородного члена.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знак в простом предложении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быстро определить нужный знак препинания.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798083"/>
            <a:ext cx="249900" cy="22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798083"/>
            <a:ext cx="249900" cy="222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сложное предложение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и больше 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предложение включает две или более грамматических основ. Каждая часть сохраняет свой смысл, но вместе они образуют одно высказывание.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связаны между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сложного предложения могут соединяться союзами и, а, но, или, либо. Они помогают показать связь мыслей и уточнить отношения между частями.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 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части соединяются без союзов. Тогда важны интонация и смысл: именно они подсказывают, какой знак поставить между частями.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высказывание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частей несколько, предложение воспринимается как единое сообщение. Это позволяет передать более сложную мысль точно и выразительно.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знаки чаще встречаются в сложном предложении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знаков зависит от смысла связи между частями, а не только от их количества.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встречается чаще всего; остальные знаки показывают более точные смысловые отношения между частями.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статистическая модель для объяснения пунктуации в 5 классе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Сложносочинённые предложения и запятая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сложносочинённом предложении части чаще всего соединяются союзами и, а, но, да в значении «но», или, либо. Эти союзы помогают связать самостоятельные по смыслу части.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между частями ставится запятая: Лес потемнел, и начался дождь. Она показывает границу между двумя грамматическими основами и делает чтение понятным.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запятая не нужна, если у частей есть общий второстепенный член, общее вводное слово или общая часть. В таких случаях важно смотреть на всё предложение целиком.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Бессоюзные сложные предложения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бессоюзном сложном предложении части соединяются без союзов, поэтому знак выбирают по смыслу. Он показывает, как связаны события или мысли.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или точка с запятой ставятся, если части просто перечисляют факты или события. Точка с запятой помогает разделить более длинные и сложные части.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нужно, если вторая часть поясняет первую, раскрывает её содержание или называет причину. Оно помогает сделать связь между частями ясной.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ставится, когда вторая часть выражает следствие, резкое противопоставление или неожиданный результат. Этот знак делает интонацию более выразительной и динамичной.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нужны двоеточие и тире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ставятся не случайно: они показывают, как связаны части предложения по смыслу.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и тире выбирают по смыслу: первый знак объясняет и перечисляет, второй показывает вывод, следствие или резкую смену событий.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пунктуации русского языка для основной школы.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говорит и чьи это слова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говорящего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передаёт чужие слова точно, без изменений. Она помогает сохранить интонацию, вопрос, восклицание и особый смысл высказывания в тексте.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автора показывают, кто говорит и в какой ситуации. Они могут стоять до прямой речи, после неё или быть вставлены внутрь неё.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оформления прямой речи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три основные модели расположения слов автора и прямой речи.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внутри прямой речи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прямой речи сохраняются вопросительный и восклицательный знаки, а также многоточие. Они показывают интонацию, удивление, просьбу или незавершённую мысль.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внутри прямой речи нет другого конечного знака, точка ставится после закрывающих кавычек. Например: «Как красиво!» — сказала девочка.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всегда выделяется кавычками, потому что это точные слова человека. Без них трудно понять, где заканчивается речь говорящего и начинается текст автора.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44" y="3057275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594" y="1405400"/>
            <a:ext cx="179813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диалог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состоит из коротких высказываний разных людей. Каждая реплика передаёт ответ, вопрос или замечание и помогает точно показать ход разговора.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автора в диалоге могут отсутствовать, если важны только реплики. Но знаки препинания нужно ставить аккуратно, чтобы не исказить смысл разговора.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строка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каждая реплика начинается с новой строки и с тире. Так текст становится удобным для чтения и похожим на живую беседу.
</a:t>
            </a:r>
            <a:endParaRPr lang="en-US" sz="11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пунктуации пятиклассников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в упражнениях с несколькими знаками одновременно, когда нужно быстро определить границы частей предложения.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— запятая в сложном предложении. Значит, важнее всего научиться различать грамматические основы и тип конструкции.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 типичным ошибкам пятиклассников; данные условно-иллюстративные, 2025.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найдена только одна грамматическая основа, оно простое. Этот признак помогает не ставить лишние знаки между частями текста.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 о грамматической основе.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есть в простом предложении.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предложение шаг за шагом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грамматическую основу. Это помогает увидеть, сколько частей в предложении и не спутать простое предложение со сложным.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тип и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определяют тип предложения и проверяют союзы, однородные члены, слова автора и смысловые отношения. После этого выбирают нужный знак препинания.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знаков в разных типах предложений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типе предложения свой набор частых знаков, поэтому важно сначала определить конструкцию, а уже потом расставлять пунктуацию.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предложение и прямая речь требуют больше специальных знаков, чем простое. Значит, точное определение типа предложения решает почти всё.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пунктуации русского языка для основной школы.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помогает слышать смысл текста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показывают, как связаны части предложения и где звучат слова автора. Если сначала определить основу и тип конструкции, выбрать нужный знак становится намного проще.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2026-05-22T07:02:57Z</dcterms:created>
  <dcterms:modified xsi:type="dcterms:W3CDTF">2026-05-22T07:02:57Z</dcterms:modified>
</cp:coreProperties>
</file>