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к истине, смыслу и ответственности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«Фауст»: о чем эта поэма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старинная легенда стала великой поэмой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Фаусте возник в Германии задолго до Гёте. Писатель взял старую легенду о запретном знании и превратил ее в рассказ о сомнениях, выборе и цене желаний.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Гёте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Гёте родился во Франкфурте-на-Майне в 1749 году и прожил долгую, очень насыщенную жизнь. Он умер в Веймаре в 1832 году.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был не только поэтом, но и драматургом, писателем, ученым и государственным деятелем. Его интересовали литература, природа, человек и законы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культуре Гёте считается одним из самых важных авторов, а «Фауст» — его главным произведением, над которым он работал десятилетиями.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Фаусте и образ героя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как сила 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Гёте герой становится сложнее и глубже. Это человек, которому тесно в обычной жизни, а Мефистофель рядом с ним приносит насмешку, искушение и разрушительное сомнение.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ученый-искатель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историях Фауст — ученый, который хочет получить тайное знание и необычную власть. Его образ связан с опасным стремлением выйти за пределы разрешенного.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поэмы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«Фауста» и их смысл для понимания поэмы.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развивается от личной драмы к большим вопросам общества, истории и человеческого предназначения.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Гёте, «Фауст»; общепринятая литературоведческая периодизация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много учился: он знает философию, медицину, право и богословие. Но огромный запас сведений не приносит ему чувства полноты и радости.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кажется, что книги описывают мир слишком сухо и не дают настоящего ответа на главный вопрос: зачем живет человек и что делает его счастливым.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Фауста показывает важную мысль Гёте: одних знаний недостаточно. Человеку нужно не только понимать, но и действовать, искать и проверять себя жизнью.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Фауст недоволен жизнью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Фауста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Иоганна Вольфганга Гёте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Мефистофеля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в поэме — не только дьявол, но и остроумный собеседник. Он смеется над людьми, подмечает их слабости и предлагает легкие решения вместо честного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этого героя Гёте показывает, что зло может выглядеть не страшно, а привлекательно. Оно часто приходит в форме насмешки, удобства и сомнения в правильном выборе.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«Фауста»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одно решение Фауста влияет сразу на несколько сфер его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 сводится к одной идее: Гёте показывает, как тесно связаны мысли, чувства и поступки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Гёте, «Фауст»; тематический анализ произведения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Гретхен к трагедии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Фаустом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Гретхен встречает Фауста как простая и доверчивая девушка. Чувство кажется светлым, но рядом уже возникает обман и опасность.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беды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отношений с Фаустом рушится привычная жизнь Гретхен. Появляются сплетни, семейный конфликт и тяжелая вина, которую она не может легко вынести.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Гретхен заканчивается страданием и потерей. Ее судьба показывает, что ошибка и безответственность могут привести к тяжелым последствиям для многих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вина и ответственность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Фауста и Гретхен начинаются как чувство, но быстро становятся нравственным испытанием. Любовь оказывается связана с обманом, страхом и чужими потерями.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показывает, что без ответственности даже сильное чувство причиняет боль. Судьба Гретхен напоминает: личный выбор героя затрагивает не только его самого, но и других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помогают увидеть внутренние и внешние конфликты поэмы.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предметный мир с идеями поэмы: знанием, выбором, борьбой и трудом.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И. В. Гёте «Фауст»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поэме и их смысл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поэмы Фауст выходит за пределы личной драмы и начинает думать о том, как устроить жизнь вокруг себя, а не только изменить собственную судьбу.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«Фауста»: мир, общество, история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переносится к императорскому двору, где важны власть, порядок, деньги и государственные решения. Так Гёте показывает сложность общественного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 расширяют смысл поэмы: рядом с реальными событиями появляются миф, история и культура Европы. Это делает текст многослойным и очень разнообразным.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все чаще связан с трудом и строительством. Для Гёте это важный знак: человек не только мечтает, но и пытается создавать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масштаб конфликта в поэме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личная история постепенно превращается в размышление о мире, власти и труде.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поэма, тем шире становится конфликт: от внутреннего кризиса героя к вопросам общества и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И. В. Гёте «Фауст»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ценил науку, но считал, что одних книг и формул мало. Знание становится важным только тогда, когда помогает понять живой мир и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знает очень много, однако чувствует пустоту. Этот образ показывает: умение накапливать сведения не всегда ведет к мудрости и счастью.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ученость в поэме выглядит опасной, потому что она отрывает человека от реальной жизни. Гёте подчеркивает: без опыта и размышления знание легко превращается в иллюзию.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о знании и науке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мысль о спасении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поэмы важна не безошибочность, а постоянное стремление к лучшему. Гёте словно говорит, что человек растет через труд, поиск и внутреннюю работу.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не становится идеальным, но остается живым в своем движении вперед. Именно способность меняться, а не только достигать успеха, делает его судьбу значимой.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желания к выводу Гёте о человеке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идей в поэме «Фауст»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«Фауст» важен сегодня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поэмы помогают понять ситуации, с которыми человек сталкивается и сейчас.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остается актуальным, потому что говорит о вечных вопросах: как жить, выбирать и отвечать за свои поступки.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И. В. Гёте «Фауст»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написан как очень разное по стилю произведение: в нем есть и драматические сцены, и лирические признания, и философские рассуждения о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часто использует высокий поэтический язык, но рядом с ним звучит ирония, из-за которой серьезные мысли становятся еще заметнее и понятнее.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можно услышать народные интонации, простую речь и большие монологи. Это делает текст живым и помогает увидеть героев с разных сторон.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делает произведение трудным, но очень выразительным. Благодаря этому «Фауст» читается как история, размышление и поэтическая картина мира одновременно.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формы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как разговор о человеке на всю жизнь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показал человека не идеальным, а ищущим, ошибающимся и способным расти. В этом и сегодня чувствуется сила «Фауста»: он учит думать, выбирать и не останавливаться.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2026-05-22T17:55:47Z</dcterms:created>
  <dcterms:modified xsi:type="dcterms:W3CDTF">2026-05-22T17:55:47Z</dcterms:modified>
</cp:coreProperties>
</file>