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сельское хозяйство Центральной России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хозяйственный район страны: заводы, поля и крупные города.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Россия: сердце хозяйства страны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район сочетает крупные города, удобные дороги и разнообразное сельское хозяйство. Здесь рядом работают заводы, научные центры и фермы, а продукция быстро попадает к потребителям во многих регионах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их влияние на хозяйство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 облегчает строительство заводов, дорог, складов и железнодорожных узлов. Поэтому в Центральной России особенно удобно развивать промышленность, транспорт и крупные городские территории.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Полезных ископаемых здесь немного, поэтому многие предприятия получают сырьё и топливо из других районов. Это усиливает значение транспорта, логистики и переработки привозных материалов.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Небогатые ресурсы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района почвы более плодородные, поэтому там легче получать высокие урожаи. Северные территории менее благоприятны для земледелия из-за меньшего тепла и более короткого лета.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почвы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создают спрос на продукты питания и промышленную продукцию. Это помогает развивать фабрики, фермы и предприятия, которые работают рядом с рынком сбыта.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населением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промышленные центры Центральной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мощные промышленные узлы связаны с Москвой и городами вокруг неё.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промышленности тяготеют к Москве и крупным транспортным узлам, где проще размещать производство и сбывать продукцию.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атлас, региональные обзоры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Подмосковье как промышленное ядро
</a:t>
            </a:r>
            <a:endParaRPr lang="en-US" sz="2593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центр управления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сосредоточены управление, наука, финансы и высокотехнологичные производства. Это делает Москву главным местом, где принимаются решения и создаются сложные виды продукции.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хозяйственная сеть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область образуют территорию, где рядом находятся предприятия, транспортные узлы и большие рынки. Поэтому хозяйственная деятельность развивается очень интенсивно и разнообразно.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наукой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 соседство заводов, университетов и исследовательских центров. Оно помогает быстрее внедрять новые технологии и выпускать более точную и современную продукцию.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Подмосковье — промышленный пояс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области развиты фармацевтика, электроника, пищевая промышленность и выпуск строительных материалов. Многие предприятия расположены рядом с дорогами и складами, чтобы быстрее доставлять товары.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80738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58161" y="3245638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промышленности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станки, вагоны, оборудование и технику для транспорта, сельского хозяйства и заводов. Эта отрасль особенно важна там, где есть квалифицированные кадры и удобные транспортные связи.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Полиграфия и стройматериалы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Полиграфия выпускает книги, журналы и упаковку, а предприятия строительных материалов обеспечивают города плиткой, кирпичом и другими нужными изделиями для строительства.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Выпускает удобрения, пластмассы, краски и бытовую химию. Для неё важны сырьё, строгий контроль производства и соблюдение экологических требований, особенно в густонаселённых районах.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Перерабатывает зерно, молоко, мясо, картофель и овощи. Она тесно связана с сельским хозяйством и ориентируется на города, где находится много покупателей.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Приборостроение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точные приборы, аппаратуру и электронные устройства. Такие предприятия часто размещаются рядом с научными центрами, потому что им нужны инженеры, лаборатории и современные 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031" y="1175216"/>
            <a:ext cx="332983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отраслей промышленности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отрасли по-разному производят продукцию, но одинаково зависят от городов, транспорта и потребителей.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размещаются рядом с населением и транспортом, потому что так проще доставлять сырьё и продавать готовую продукцию.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атлас, региональные обзоры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приборостроение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выпускает оборудование для транспорта, энергетики, связи и сельского хозяйства. Это делает район важным поставщиком техники для многих других территорий страны.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техники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отрасли нужны инженеры, техники и рабочие высокой квалификации. Именно поэтому предприятия чаще находятся в городах, где легче найти подготовленных специалистов.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кадрах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университетов и конструкторских бюро помогает создавать более точные приборы и электронику. Поэтому здесь развиваются не только обычные, но и высокотехнологичные производства.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Тула, Ярославль, Владимир, Рыбинск и Москва имеют крупные машиностроительные предприятия. В этих городах накоплен опыт выпуска сложной промышленной продукции.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центры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выбирается место для промышленного предприятия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 размещения предприятий в Центральной России
</a:t>
            </a:r>
            <a:endParaRPr lang="en-US" sz="17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и фармацевтическая промышленность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предприятия выпускают удобрения, пластмассы, краски, бытовую химию и сырьё для других отраслей. Их продукция нужна промышленности, строительству и сельскому хозяйству.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химии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требуют строгого контроля качества, чистоты и точности технологий. Ошибки здесь недопустимы, потому что продукция должна быть безопасной и надёжной.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производству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и Подмосковье особенно развиты фармацевтические предприятия. Здесь есть университеты, лаборатории и удобные транспортные связи, которые помогают быстро внедрять новые разработки.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в столичном районе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производство может влиять на воздух, воду и почвы, поэтому важно использовать очистные системы и соблюдать экологические нормы. Это снижает вред для людей и природы.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сельского хозяйства Центральной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здесь тесно связано с городами: продукция быстро поступает на переработку и в магазины.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отрасли, которые обеспечивают ежедневный спрос населения и не требуют дальних перевозок.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по географии России; учебные материалы о хозяйстве Центральной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 в Центральной России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поля юга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более тёплых землях южной части района тянутся поля ржи, пшеницы, ячменя и овса. Здесь урожай лучше успевает созреть за короткое лето, а ровные пространства удобно обрабатывать техникой.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 овощи рядом с городами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крупных городов заметны картофельные поля, грядки с овощами и тепличные комплексы. Такая продукция нужна каждый день, поэтому её выращивают там, где можно быстро доставить урожай покупателям.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культуры для животных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сельских участках выращивают кормовые травы, которые помогают развивать молочное животноводство и птицеводство. Эти посевы важны не меньше зерна: без них животноводческие хозяйства не смогут работать устойчиво.
</a:t>
            </a:r>
            <a:endParaRPr lang="en-US" sz="8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39225"/>
            <a:ext cx="552000" cy="4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728" y="1784025"/>
            <a:ext cx="414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814692"/>
            <a:ext cx="552000" cy="490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рядом с крупными городами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дают молоко и молочные продукты, которые должны быстро попадать в города. Поэтому хозяйства размещают рядом с потребителями и кормовой базой.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Птицефабрики дают яйца и мясо птицы, которые удобно перевозить и продавать ежедневно. Их часто строят там, где есть дороги, корма и постоянный спрос.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Свиноводческие комплексы обеспечивают мясо для больших городских рынков. Им нужны корма, транспорт и строгий ветеринарный контроль, чтобы производство было стабильным.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трудности сельского хозяйства региона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помогают аграрному хозяйству Центральной России, а какие создают ограничения для земледелия и животноводства.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 районе неодинаковы: рядом с городами и на юге сельское хозяйство развивается легче, чем в более прохладных северных частях.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региональная статистика.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промышленность и сельское хозяйство работают вместе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с полей и ферм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районы поставляют молоко, мясо, зерно, картофель и овощи. Это исходный материал для переработки и основа ежедневного снабжения населения.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на предприятиях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превращают сырьё в готовые продукты: молочные изделия, мясные товары, муку, консервы и овощные полуфабрикаты.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покупателю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товары развозят по магазинам, рынкам и предприятиям общественного питания. Короткие маршруты помогают быстрее обеспечивать города свежими продуктами.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хранение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переработки продукцию фасуют, охлаждают и отправляют на склады. Так она дольше сохраняет качество и готова к перевозке.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и движение продукции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проходят важные маршруты, которые соединяют производство, склады и рынки сбыта в разных частях страны.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автотрассы играют главную роль, потому что обеспечивают быстрый обмен сырьём и готовой продукцией.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обобщение по транспортной сети Центральной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экологическую нагрузку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устанавливают фильтры и современные очистные системы, чтобы уменьшить загрязнение воздуха. Это особенно важно в районах с плотной застройкой и большим числом предприятий.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выбросов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помогают не допустить попадания грязных стоков в реки и пруды. Без такой защиты страдают и природа, и сельское хозяйство, которое зависит от чистой воды.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воды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переработка мусора снижают нагрузку на свалки и экономят ресурсы. Чем лучше организован сбор отходов, тем меньше вреда для почв и окружающих территорий.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отходами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Лесополосы, парки и разумное использование удобрений помогают сохранить плодородие земли. Это важно для районов, где интенсивное хозяйство может быстро истощать природные ресурсы.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 и зелёных зон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начала XXI века хозяйство Центральной России стало технологичнее: выросла роль современных складов, автоматизации и точных цифровых систем на предприятиях.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направления особенно усилились: услуги, логистика и фармацевтика.
</a:t>
            </a:r>
            <a:endParaRPr lang="en-US" sz="1672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региональные обзоры развития экономики Центральной России.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продукта от поля до прилавка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маршрут сельскохозяйственной продукции в Центральной России от производства до продажи.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Россия: хозяйство, которое держится на связи отраслей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сильна тем, что промышленность, транспорт и сельское хозяйство работают вместе. Близость городов, дорог и потребителей делает район удобным для производства и снабжения.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2026-06-02T16:10:24Z</dcterms:created>
  <dcterms:modified xsi:type="dcterms:W3CDTF">2026-06-02T16:10:24Z</dcterms:modified>
</cp:coreProperties>
</file>