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размеры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почти шар, слегка сплюснутый у полюсов. Глобус показывает форму и линии поверхности.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слишком велика, чтобы рассмотреть её целиком без помощника. Глобус показывает материки и океаны, экватор и полюса, а также как устроены части света. Поэтому модель помогает изучать форму и размеры планеты.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географии изучают Землю с помощью модели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особенности связывают с вращением Земли вокруг своей оси. Вращение влияет на распределение материи и форму, делая её не строго одинаковой во всех направлениях.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похожа на идеальный шар: её фигура называется геоид. Это тело, близкое к шару, но с небольшими отклонениями, которые учитывают в точных расчетах.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планеты есть экваториальное утолщение и небольшое сжатие у полюсов. Из-за этого расстояния от центра до поверхности в разных местах отличаются.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форма у Земли на самом деле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экваториальным и полярным радиусами составляет около 21 км и хорошо показывает небольшую «несферичность».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подтверждают: Земля близка к шару, но слегка сплюснута у полюсов. Значит, форма меняется по широте.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Fact Sheet (оценочные значения радиусов и диаметра Земли), без указания точной даты публикации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Земли в цифрах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498268"/>
            <a:ext cx="4328400" cy="256521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столбца помогают связать числа с формой планеты: что измеряют, чему равняется величина и что это означает.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Суммарно значения показывают: отличия от шара невелики, но достаточно заметны для точной географии.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астрономические данные; значения радиусов и длин окружностей приводятся в учебной и научно-популярной литературе на основе геодезических измерений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размеры Земли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км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разница заметна, потому что вращение сильнее влияет на экваториальную область.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вращении возникает центробежное действие: у экватора оно выражено сильнее. Поэтому экватор чуть «раздается», а полюса — чуть приплюснуты.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геодезические данные о различии радиусов Земли (6378 км и 6357 км)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ученые узнавали форму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методов наблюдений и измерений, от простых наблюдений к современным расчетам и данным.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глобус сохраняет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передает Землю в уменьшенном виде и сохраняет её объемную форму. Благодаря этому видно, как именно «устроена» поверхность: где находятся полушария и как повернуты линии на Земле. 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как уменьшенная модель Земли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глобус помогает ориентироваться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хорошо различимы материки, океаны, экватор и полюса. Линии помогают представить, где расположен каждый район относительно других мест и основных направлений.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7027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7027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3533" y="1713353"/>
            <a:ext cx="274200" cy="2437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43358" y="3226770"/>
            <a:ext cx="264900" cy="26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11271" y="3237353"/>
            <a:ext cx="274200" cy="243733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глобусе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показывает, где находятся крупные участки суши и мировые океаны. Это помогает быстрее понять общую географическую картину и различать континенты по их положению.
</a:t>
            </a:r>
            <a:endParaRPr lang="en-US" sz="1148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 меридианы
</a:t>
            </a:r>
            <a:pPr algn="l" indent="0" marL="0">
              <a:lnSpc>
                <a:spcPct val="100000"/>
              </a:lnSpc>
              <a:buNone/>
            </a:pPr>
            <a:r>
              <a:rPr lang="en-US" sz="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изображают параллели и меридианы — линии для измерения положений. По ним определяют направления и помогают находить координаты географических объектов.
</a:t>
            </a:r>
            <a:endParaRPr lang="en-US" sz="1077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делит Землю на Северное и Южное полушария. По отношению к нему легко понять, ближе объект к жаркой зоне или к более холодным районам.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и полярные круги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и полярные круги отмечают области с разными сезонными условиями. Они помогают связать положение на Земле с тем, как меняется освещенность в течение года.
</a:t>
            </a:r>
            <a:endParaRPr lang="en-US" sz="1200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 глобусе есть названия стран, городов и крупных природных объектов. Это упрощает поиск мест и позволяет сопоставлять расположение разных объектов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 глобус повторяет общий рисунок: помогает понять форму и взаимное расположение материков. Однако он всегда ограничен масштабом.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делает глобус удобным для общего обзора, а различия объясняют, почему для точных деталей нужны карты и атласы.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и принципов картографии (школьная география), без числовых измерений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глобус: сходство и различие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уменьшает Землю во много миллионов раз, чтобы ее можно было показать целиком. Благодаря этому на небольшом столе помещаются материки, океаны и полушария.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глобуса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школьных моделях встречается масштаб, при котором 1 см на глобусе соответствует сотням километров на Земле. Точное значение зависит от размера конкретного глобуса.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масштаб помогает сохранить пропорции: материки и океаны выглядят соразмерно, а расстояния и направления становятся понятнее, чем при разглядывании фрагментов на плоских схемах.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глобус точнее карты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карта неизбежно искажает форму и размеры участков поверхности: шар нельзя развернуть на плоскость без растяжения и «перекраивания» контуров.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сохраняет шарообразную форму Земли, поэтому общий вид материков, взаимное расположение объектов, а также направления обычно передаются нагляднее.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удобнее, когда нужно подробно изучать отдельную территорию: города, дороги и рельеф лучше рассматривать на местных планах и атласах.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368655"/>
            <a:ext cx="4296900" cy="202839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назначению: глобус показывает общий вид планеты, карта — детальность отдельных районов, а учебная модель помогает наглядно рассматривать элементы на уроке.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средства зависит от цели: чтобы видеть именно форму Земли — берут глобус, чтобы «приблизиться» к местности — используют карты, а для учебных объяснений помогают модели.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требований учебного курса (обобщение без привязки к конкретному изданию).
</a:t>
            </a:r>
            <a:endParaRPr lang="en-US" sz="1336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Глобус, карта и учебная модель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делит Землю на Северное и Южное полушария. По нему легко объяснить, почему меняются сезоны и как различаются условия в разных широтах.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Экватор, полюса и ось вращения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и Южный полюса — это точки, где ось вращения пересекает поверхность планеты. На схеме полезно отметить наклон оси, экватор и полушария: так сразу понятна связь линий на глобусе.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участках года Солнце поднимается выше или ниже над горизонтом: меняется угол падения света, поэтому тепла приходит больше или меньше.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сезонные изменения освещенности: при сохранении наклона оси времена года повторяются в закономерном порядке.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наклоне оси Земли: около 23,5°; качественная сезонная зависимость (без указания точных расчетных температур).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меняются времена года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071" y="1288996"/>
            <a:ext cx="264900" cy="26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071" y="1288996"/>
            <a:ext cx="264900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5071" y="1288996"/>
            <a:ext cx="264900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10891" y="3150036"/>
            <a:ext cx="264900" cy="264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91776" y="3150036"/>
            <a:ext cx="132450" cy="2649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глобус помогает в географии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1355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сразу видно, как расположены материки и океаны относительно друг друга. Удобно сравнивать масштабы, форму береговой линии и связи между соседними регионами.
</a:t>
            </a:r>
            <a:endParaRPr lang="en-US" sz="1200" dirty="0"/>
          </a:p>
        </p:txBody>
      </p:sp>
      <p:sp>
        <p:nvSpPr>
          <p:cNvPr id="20" name="Text 3"/>
          <p:cNvSpPr txBox="1"/>
          <p:nvPr/>
        </p:nvSpPr>
        <p:spPr>
          <a:xfrm>
            <a:off x="4067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Полушария и стороны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помогает уверенно находить Северное и Южное полушария и понимать, где расположен «центр» Земли по отношению к экватору. Направления определяются нагляднее.
</a:t>
            </a:r>
            <a:endParaRPr lang="en-US" sz="1200" dirty="0"/>
          </a:p>
        </p:txBody>
      </p:sp>
      <p:sp>
        <p:nvSpPr>
          <p:cNvPr id="21" name="Text 4"/>
          <p:cNvSpPr txBox="1"/>
          <p:nvPr/>
        </p:nvSpPr>
        <p:spPr>
          <a:xfrm>
            <a:off x="6779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 долгота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параллелей и меридианов дают основу для координат. С их помощью проще объяснить, почему один объект находится «выше» или «левее» другого на поверхности Земли.
</a:t>
            </a:r>
            <a:endParaRPr lang="en-US" sz="1200" dirty="0"/>
          </a:p>
        </p:txBody>
      </p:sp>
      <p:sp>
        <p:nvSpPr>
          <p:cNvPr id="22" name="Text 5"/>
          <p:cNvSpPr txBox="1"/>
          <p:nvPr/>
        </p:nvSpPr>
        <p:spPr>
          <a:xfrm>
            <a:off x="260519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положению Земли относительно Солнца легче связать смену дня и ночи с вращением планеты. Ученикам проще представить, что освещение зависит от направления света.
</a:t>
            </a:r>
            <a:endParaRPr lang="en-US" sz="1200" dirty="0"/>
          </a:p>
        </p:txBody>
      </p:sp>
      <p:sp>
        <p:nvSpPr>
          <p:cNvPr id="23" name="Text 6"/>
          <p:cNvSpPr txBox="1"/>
          <p:nvPr/>
        </p:nvSpPr>
        <p:spPr>
          <a:xfrm>
            <a:off x="551985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помогает увидеть, как разные широты получают разное количество солнечного тепла. Это объясняет, почему климаты меняются от экватора к полюсам.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глобус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последовательность поиска географического положения по ключевым линиям и объектам.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водная оболочка планеты связана с океанами, которые покрывают большую часть поверхности.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занимают около 71% площади Земли, поэтому вода играет ключевую роль в погоде и климате. Суша составляет оставшуюся часть и влияет на местные 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 (обобщенные характеристики распределения суши и океанов); учебные справочные материалы по географии.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не подходит для слишком подробного изучения городов, дорог, рек и небольших участков рельефа. Мелкие объекты просто не помещаются в масштабе.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глобуса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размера школьного глобуса приходится рассматривать большие территории «в целом». Чем меньше объект, тем труднее различить его на поверхности модели.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удобен для понимания формы планеты, но для планирования маршрутов по местности лучше использовать карты большего масштаба и атласы.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точной работы с конкретными районами применяют цифровые географические сервисы: они дают нужный уровень детализации и возможность изменять масштаб.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её модель: 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близка к шару, но немного сплюснута у полюсов и выпукла у экватора. Ее размеры известны достаточно точно, а глобус — самая удобная школьная модель для формы планеты и общего расположения материков и океанов.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2026-05-14T13:11:23Z</dcterms:created>
  <dcterms:modified xsi:type="dcterms:W3CDTF">2026-05-14T13:11:23Z</dcterms:modified>
</cp:coreProperties>
</file>