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интонация: как музыка «говорит»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говорить без слов и прямо в сердце.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слышать интонацию в музыке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услышать настроение музыки так же ясно, как по голосу человека. Она делает мелодию понятной, живой и запоминающейся — от колыбельной до марша и танца.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музыкальной интонацией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 — это выразительное звучание мелодии, будто звуки что-то произносят. По ней слышно, где музыка ласковая, строгая, светлая или загадочная.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рождается из направления мелодии, длительностей и пауз. Даже несколько звуков могут уже передать вопрос, волнение, радость или спокойствие.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нота способна звучать по-разному: мягко, звонко, резко или тихо. Поэтому маленький музыкальный отрывок сразу вызывает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 мелодии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движется плавно, она часто звучит спокойно и ласково. Такие звуки напоминают тихий разговор или убаюкивающую песенку.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Скачки и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мелодии есть резкие скачки, быстрый темп и громкое звучание, музыка становится энергичной и напряженной. Высокие звуки кажутся светлее, а низкие — серьезнее.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56" y="1696931"/>
            <a:ext cx="1878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34504"/>
            <a:ext cx="375729" cy="30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410904"/>
            <a:ext cx="375729" cy="30058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интонация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показывает, звучит ли звук выше или ниже. Именно она помогает мелодии «подниматься», «спускаться» или оставаться почти на месте.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соединяет долгие и короткие звуки в порядок. Он делает музыку шаг за шагом понятной, как аккуратные следы на дорожке.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сообщает, идет ли музыка медленно или быстро. От него зависит, будет ли мелодия спокойной, бодрой или очень живой.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звучит музыка тихо или громко. Она помогает выделить важные места и сделать фразу более выразительной.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отличает один голос или инструмент от другого. Благодаря ему скрипка, флейта и фортепиано звучат по-своему, даже если играют одну мелодию.
</a:t>
            </a:r>
            <a:endParaRPr lang="en-US" sz="12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выразительная музыкальная фраза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простых звуков возникает выразительная мысль в музыке.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песне и в инструментальной музыке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флейта и фортепиано передают одну и ту же мелодию по-разному. Один мотив может стать мягким, ярким или задумчивым — как будто меняет настроение.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интонация соединяет слова и мелодию, поэтому смысл слышится особенно ясно. Музыка как будто помогает тексту разговаривать чуть громче и понятнее.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инструментальной музыке слов нет, но чувство всё равно узнаётся по ритму, движению мелодии и звучанию инструментов. Тут музыка говорит сама за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знакомых жанрах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и марш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мягко, покачиваясь, словно тихо укачивает. Марш, наоборот, ровный и уверенный: в нём слышится шаг и собранность.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интонация становится лёгкой, подвижной и весёлой. Музыка будто подпрыгивает, а ноги сами хотят пуститься в пляс — осторожно, но с удовольствием.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показывает чувства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решает, будет ли мелодия медленной или быстрой. Уже здесь появляется характер будущей музыки.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выбирает тихие или громкие звуки. Это помогает передать нежность, тревогу, смелость или торжество.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Устойчивость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подбираются сочетания звуков. Одни кажутся спокойными, другие создают ожидание, словно музыка хочет что-то сказать.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Музыкальный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рождается образ героя, природы или события. Интонация превращает звуки в маленький рассказ без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узнает интонацию в музыке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основными признаками помогает понять настроение и образ произведения.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музыке не пустует: она помогает разделить музыкальные мысли, словно маленькая запятая или точка, и делает фразу понятной для слушателя.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может создать ожидание, будто музыка сейчас продолжит рассказ, а длинная — дать почувствовать тишину, отдых или даже удивление.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пауз мелодия звучала бы слитно и тяжело, а смысл отдельных интонаций стал бы менее ясным, как речь без знаков препинания.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пауза нужна не меньше звука: она помогает музыке «дышать», а слушателю — услышать, где закончилась одна мысль и началась другая.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интонация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птицы как маленькая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птичий голос легко узнать по ритму, высоте и повторяющимся звукам. Он то поднимается, то замирает, словно короткий музыкальный вопрос. Композитор может услышать в таком пении начало яркой мелодии.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 и его звонкий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 звучит ясно и светло, а его интонация будто улыбается. Короткий звон сразу привлекает внимание и запоминается. На рисунке рядом с ним легко показать короткую мелодическую линию с подъемом и мягким окончанием.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который стучит в своем ритме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дождя не похож на одну ноту, но в нем есть свой рисунок: капли падают по-разному, иногда часто, иногда медленнее. Из такого звукового узора рождается образ спокойствия, который музыкант может превратить в музыку.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96953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318" y="1459363"/>
            <a:ext cx="328913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1419" y="3121379"/>
            <a:ext cx="328913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21379"/>
            <a:ext cx="375900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интонации встречаются в детских пьесах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и четкая интонация помогает услышать шаги персонажа. Музыка движется спокойно и уверенно, поэтому ребенок легко представляет, кто идет и куда он направляется.
</a:t>
            </a:r>
            <a:endParaRPr lang="en-US" sz="114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скачки мелодии делают музыку подвижной и веселой. Такая интонация напоминает прыжки, игру или озорной бег, который хочется повторить хотя бы на месте.
</a:t>
            </a:r>
            <a:endParaRPr lang="en-US" sz="1191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интонации с короткими и легкими звуками часто передают радость. В них слышится улыбка, а музыка кажется дружелюбной и очень понятной даже без слов.
</a:t>
            </a:r>
            <a:endParaRPr lang="en-US" sz="1147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Тихая, сдержанная интонация помогает изобразить осторожные шаги или тайну. Музыка будто идет на цыпочках, чтобы никого не разбудить и не выдать себя.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персонаж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сочетания звуков могут создать образ волшебника, феи или лесного чудика. Такая интонация делает пьесу особенно запоминающейся и чуть-чуть загадочной.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маленькая интонация постепенно превращается в цельную музыкальную мысль.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признаков создают музыкальную речь: они позволяют ей звучать то ласково, то торжественно, то шутливо.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признаков помогают музыке меняться, словно живому собеседнику, и передавать разные настроения без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музыки: основные признаки музыкальной интонации
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интонация помогает исполнять музыку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передает интонацию не только точными нотами, но и мягким окончанием фразы, акцентами, дыханием и силой звучания. Благодаря этому мелодия становится понятной и выразительной.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отрывок может прозвучать по-разному: спокойно, радостно или строго. Все зависит от того, как музыкант «произнесет» звуки и где сделает небольшой смысловой останов.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отрывок может прозвучать по-разному: спокойно, радостно или строго. Все зависит от того, как музыкант «произнесет» звуки и где сделает небольшой смысловой останов.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музыка: общая интонация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веселый, музыка обычно выбирает светлую и подвижную интонацию. Тогда слова и мелодия помогают друг другу, а песня звучит легко и убедительно.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или лирические слова лучше сочетаются с мягким, плавным движением мелодии. В таком звучании смысл текста слышится особенно ясно, почти как добрый рассказ.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музыкальная интонация не совпадает с содержанием слов, песня кажется странной. Поэтому важно, чтобы слово и музыка говорили об одном настроении и одном образе.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музыкальную интонацию на уроке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замечать, как из звучания рождается настроение и образ.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17798"/>
            <a:ext cx="375600" cy="3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34504"/>
            <a:ext cx="375729" cy="30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410904"/>
            <a:ext cx="375729" cy="30058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7109" y="3373331"/>
            <a:ext cx="281797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музыкальной интонации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 создают разное впечатление. Подъемы звучат легче, а понижение может сделать мелодию серьезной, спокойной или немного задумчивой.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задает порядок звуков и пауз. Он помогает музыке идти ровно, шагать уверенно или, наоборот, подпрыгивать быстро и весело.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движется музыка. Медленный темп помогает передать тишину и спокойствие, а быстрый делает звучание более живым и энергичным.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сообщает, звучит музыка тихо или громко. Она помогает выделить важные моменты, создать напряжение или, наоборот, сделать фразу мягкой и нежной.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отличает один голос или инструмент от другого. Благодаря ему скрипка, флейта и фортепиано могут рассказывать одну и ту же мелодию совсем по-разному.
</a:t>
            </a:r>
            <a:endParaRPr lang="en-US" sz="12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говорить яснее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интонацию, музыка раскрывает настроение, жанр и образ. Тогда слушать и исполнять ее становится интереснее, а каждая мелодия звучит как понятный живой рассказ.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2026-05-24T18:39:03Z</dcterms:created>
  <dcterms:modified xsi:type="dcterms:W3CDTF">2026-05-24T18:39:03Z</dcterms:modified>
</cp:coreProperties>
</file>