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отдела мохообразные: основные темы и значимость для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Мохообразные — уникальные растения, влияющие на экосистемы и климат.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Мохообразные появились около 400 миллионов лет назад и стали первыми растениями, освоившими сушу. Их эволюция отражает важный этап в развитии земной флоры и изменение условий жизни на планете.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мхов и их роль в истории планеты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Печёночники имеют пластинчатое строение тела и отличаются от других классов своей примитивной формой. Они часто встречаются во влажных местах и служат важным элементом экосистем.
</a:t>
            </a:r>
            <a:endParaRPr lang="en-US" sz="95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Печёночники — древние талломные растения
</a:t>
            </a:r>
            <a:endParaRPr lang="en-US" sz="1195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классу относятся такие известные виды, как сфагнум и кукушкин лён. Их тело состоит из настоящих стебля и листьев, а размножение происходит через коробочки на ножках.
</a:t>
            </a:r>
            <a:endParaRPr lang="en-US" sz="98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Листостебельные мхи — самые многочисленные
</a:t>
            </a:r>
            <a:endParaRPr lang="en-US" sz="1176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мхи имеют характерную длинную капсулу спорофита и обладают уникальными особенностями строения, отличающими их от печёночников и листостебельных мхов.
</a:t>
            </a:r>
            <a:endParaRPr lang="en-US" sz="955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Антоцеротовые — обладатели вытянутых спорофитов
</a:t>
            </a:r>
            <a:endParaRPr lang="en-US" sz="975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класса мохообразных и их особенности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тела мха — стебелек, листья и ризоиды, которые служат для закрепления и впитывания воды вместо корней.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сосудистой системе мхов отсутствуют специализированные ткани, поэтому вода поднимается по тонким просветам между клетками капиллярным действием.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мха однослойные и прозрачные, часто содержат клетки, способные запасать воду, что помогает растениям выживать в разных условиях.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мха: внешнее и внутреннее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мхов и чередование поколений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 — это половое поколение, зелёное и фотосинтетическое. Оно производит гаметы — мужские и женские половые клетки для размножения.
</a:t>
            </a:r>
            <a:endParaRPr lang="en-US" sz="757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 — доминирующая фаза жизни мха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Влагочувствительные сперматозоиды передвигаются к яйцеклеткам по тонкой пленке воды, после чего развивается спорофит — капсула на ножке, где формируются споры.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и развитие спорофита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Споры, выпущенные из спорофита, прорастают в новые гаметофиты, завершая жизненный цикл и обеспечивая размножение и распространение мохообразных.
</a:t>
            </a:r>
            <a:endParaRPr lang="en-US" sz="690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поколения и распространение мхов
</a:t>
            </a:r>
            <a:endParaRPr lang="en-US" sz="74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размножения мхов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жизненного цикла мха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– ключевой обитатель северных болот, обладает уникальной способностью удерживать влагу в больших количествах.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Кукушкин лён широко распространён в лесных зонах и формирует плотные дерновинки, создавая укрытия для других организмов.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Маршанция предпочитает влажные места и каменистые поверхности, демонстрируя адаптацию к переменному уровню влажности.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мха имеет свои особенности — от влаголюбия до устойчивости к холоду и способности быстро восстанавливаться.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мхов: основные примеры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2011431"/>
            <a:ext cx="4063200" cy="16080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в строении, размножении и распространении трёх классов мохообразных.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Листостебельные мхи имеют наибольшее видовое разнообразие и специализированное строение.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ботанические справочники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классов мохообразных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сфагнума содержат большие камеры для хранения воды, что обеспечивает удержание влаги в 20–30 раз превышающей массу растения. Такое свойство помогает выживать в условиях болот и обеспечивает микроклимат.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Водозапасающие клетки сфагнума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зрелом возрасте сфагнум теряет ризоиды, что отличает его от большинства мхов. Этот факт связано с особенностями группы и адаптацией к болотным условиям, где питание скорее через тело, чем через корневую систему.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ризоидов у зрелого сфагнума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черты строения сфагнума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Polytrichum образует плотные дерновинки, благодаря развитому стеблю и листьям с жилкой, что обеспечивает прочность и устойчивость растений в лесных экосистемах.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ризоидов помогает кукушкину льну прочнее закрепиться в почве и участвовать в укреплении верхнего слоя грунта от эрозии.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способствует обогащению почвы органическими веществами, создавая благоприятные условия для других организмов и поддерживая экосистемный баланс.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Морфология и значение кукушкина льна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343" y="994725"/>
            <a:ext cx="2794270" cy="283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168" y="994725"/>
            <a:ext cx="2794270" cy="283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032050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играют важную роль в создании торфяников, удерживая влагу и способствуя накоплению органических остатков. Такие экосистемы служат естественными водоёмами и важными экосистемами для разнообразных организмов.
</a:t>
            </a:r>
            <a:endParaRPr lang="en-US" sz="673" dirty="0"/>
          </a:p>
        </p:txBody>
      </p:sp>
      <p:sp>
        <p:nvSpPr>
          <p:cNvPr id="9" name="Text 2"/>
          <p:cNvSpPr txBox="1"/>
          <p:nvPr/>
        </p:nvSpPr>
        <p:spPr>
          <a:xfrm>
            <a:off x="1032051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торфяников и болот
</a:t>
            </a:r>
            <a:endParaRPr lang="en-US" sz="1065" dirty="0"/>
          </a:p>
        </p:txBody>
      </p:sp>
      <p:sp>
        <p:nvSpPr>
          <p:cNvPr id="10" name="Text 3"/>
          <p:cNvSpPr txBox="1"/>
          <p:nvPr/>
        </p:nvSpPr>
        <p:spPr>
          <a:xfrm>
            <a:off x="5134875" y="4246777"/>
            <a:ext cx="24381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помогают закреплять почву, предотвращая её эрозию и высыхание. Они создают условия для жизни мелких животных и микроорганизмов, влияя на круговорот воды и питательных веществ в природе.
</a:t>
            </a:r>
            <a:endParaRPr lang="en-US" sz="764" dirty="0"/>
          </a:p>
        </p:txBody>
      </p:sp>
      <p:sp>
        <p:nvSpPr>
          <p:cNvPr id="11" name="Text 4"/>
          <p:cNvSpPr txBox="1"/>
          <p:nvPr/>
        </p:nvSpPr>
        <p:spPr>
          <a:xfrm>
            <a:off x="5134876" y="3970775"/>
            <a:ext cx="24381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почвы и поддержание биологического баланса
</a:t>
            </a:r>
            <a:endParaRPr lang="en-US" sz="704" dirty="0"/>
          </a:p>
        </p:txBody>
      </p:sp>
      <p:sp>
        <p:nvSpPr>
          <p:cNvPr id="12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функция мохообразных растений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экологические базы, 2023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мхов в образование торфа: мировое распределение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залежи торфа связаны с климатическими зонами Северного полушария, где сфагнум активно развивается в болотистых местах.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Россия занимает лидирующую позицию по запасам торфа, что подчёркивает значимость мхов в национальной экологии.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257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способны впитывать и сохранять большое количество воды в своих клетках, что помогает им переживать засушливые периоды в анабиотическом состоянии.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945725" y="1648525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структуры мхов обладают высокой гидрофильностью, быстро впитывая влагу из окружающей атмосферы после дождя или росы.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02575" y="3292550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отсутствию корней и развитию ризоидов, мхи успешно закрепляются на различных субстратах — от почвы до каменных поверхностей.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945725" y="3305766"/>
            <a:ext cx="38676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первыми осваивают влажные и открытые территории, обеспечивая основу для последующего формирования растительных сообществ.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мохообразных к условиям среды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900" y="1917"/>
            <a:ext cx="4319700" cy="39231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мхов как индикаторов загрязнения окружающей среды
</a:t>
            </a:r>
            <a:endParaRPr lang="en-US" sz="3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16900" y="71072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аккумулируют тяжёлые металлы и токсичные вещества из воздуха и почвы, не проявляя при этом видимых повреждений. Это позволяет использовать их как биоиндикаторы качества окружающей среды.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116900" y="2183575"/>
            <a:ext cx="3332400" cy="107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регионах сфагнум широко применяют для мониторинга загрязнений, анализируя концентрацию вредных веществ в тканях мхов и оценивая экологическое состояние территории.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Торф, образующийся из остатков мхов, используют как экологичное топливо, удобрение и подстилку для животных благодаря его влагоёмкости и натуральности.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Сфагнум ценится садоводами за способность удерживать влагу в почве, улучшая условия для роста растений и снижая необходимость частого полива.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мхи применяют для изготовления повязок из-за их антисептических свойств, обусловленных наличием природных фенольных соединений.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Хозяйственная и медицинская польза мхов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японской культуре мхи символизируют спокойствие и природную гармонию. Их часто используют в садах и изображают в поэзии хоку и гравюрах мастера Хокусая.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в японских садах и искусстве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северных регионах России мхи применяются для создания декоративных элементов, а также в традиционных утеплительных материалах для построек, сохраняя тепло и природную эстетику.
</a:t>
            </a:r>
            <a:endParaRPr lang="en-US" sz="955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Декоративное использование мхов в России
</a:t>
            </a:r>
            <a:endParaRPr lang="en-US" sz="979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нашли применение в создании «живых» стен и флорариумов — экологичных интерьерных решений, которые придают помещению свежесть и улучшают микроклимат.
</a:t>
            </a:r>
            <a:endParaRPr lang="en-US" sz="984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1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дизайн с использованием мхов
</a:t>
            </a:r>
            <a:endParaRPr lang="en-US" sz="1251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в культуре, искусстве и дизайне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листьев помогает изучить клеточное строение мхов и выявить особенности адаптаций к среде обитания.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ДНК-секвенирование позволяет определить филогенетические связи между видами и проследить эволюционные процессы отдела мохообразных.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даёт возможность контролировать распространение мхов в труднодоступных зонах с целью оценки их роли в экосистемах и изменениях климата.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исследования мхов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851" y="994725"/>
            <a:ext cx="2097348" cy="283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226" y="994725"/>
            <a:ext cx="2097348" cy="2837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6601" y="994725"/>
            <a:ext cx="2097348" cy="2837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редкие виды мохообразных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31925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200 видов мхов находятся под угрозой исчезновения из-за осушения болот, вырубки лесов и загрязнения среды. Их защита необходима для сохранения биоразнообразия.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531926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Красную книгу России
</a:t>
            </a:r>
            <a:endParaRPr lang="en-US" sz="815" dirty="0"/>
          </a:p>
        </p:txBody>
      </p:sp>
      <p:sp>
        <p:nvSpPr>
          <p:cNvPr id="13" name="Text 4"/>
          <p:cNvSpPr txBox="1"/>
          <p:nvPr/>
        </p:nvSpPr>
        <p:spPr>
          <a:xfrm>
            <a:off x="3423300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Schistostega pennata отличается необычным свечением и светловыми эффектами, что делает его уникальным объектом охраны и изучения среди редких видов.
</a:t>
            </a:r>
            <a:endParaRPr lang="en-US" sz="703" dirty="0"/>
          </a:p>
        </p:txBody>
      </p:sp>
      <p:sp>
        <p:nvSpPr>
          <p:cNvPr id="14" name="Text 5"/>
          <p:cNvSpPr txBox="1"/>
          <p:nvPr/>
        </p:nvSpPr>
        <p:spPr>
          <a:xfrm>
            <a:off x="3423300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Бриллиантовый мох
</a:t>
            </a:r>
            <a:endParaRPr lang="en-US" sz="1034" dirty="0"/>
          </a:p>
        </p:txBody>
      </p:sp>
      <p:sp>
        <p:nvSpPr>
          <p:cNvPr id="15" name="Text 6"/>
          <p:cNvSpPr txBox="1"/>
          <p:nvPr/>
        </p:nvSpPr>
        <p:spPr>
          <a:xfrm>
            <a:off x="6293024" y="4219358"/>
            <a:ext cx="18612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редкий мох встречается в особо охраняемых природных территориях и способствует поддержанию экологического баланса в лесных экосистемах.
</a:t>
            </a:r>
            <a:endParaRPr lang="en-US" sz="724" dirty="0"/>
          </a:p>
        </p:txBody>
      </p:sp>
      <p:sp>
        <p:nvSpPr>
          <p:cNvPr id="16" name="Text 7"/>
          <p:cNvSpPr txBox="1"/>
          <p:nvPr/>
        </p:nvSpPr>
        <p:spPr>
          <a:xfrm>
            <a:off x="6293025" y="3926085"/>
            <a:ext cx="1861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 Дикранум и его значение
</a:t>
            </a:r>
            <a:endParaRPr lang="en-US" sz="99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Антарктиде найдены мхи возрастом свыше 2000 лет, что свидетельствует о их исключительной устойчивости и роли в формировании экосистем.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лет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способны выживать и сохранять жизнедеятельность на протяжении тысячелетий при экстремальных условиях.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полярных ботанических станций, 2022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Мохообразные поддерживают биосферный баланс, способствуют сохранению экосистем и климата. Их изучение и охрана важны для развития биотехнологий и сохранения природы.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 перспективы изучения мохообразных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2026-05-07T15:27:26Z</dcterms:created>
  <dcterms:modified xsi:type="dcterms:W3CDTF">2026-05-07T15:27:26Z</dcterms:modified>
</cp:coreProperties>
</file>