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атмосфере: от воздуха до погоды и защиты планеты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удерживается вокруг Земли силой притяжения. В ней есть азот, кислород и другие газы. Она помогает дышать, смягчает перепады температуры и даёт начало облакам и круговороту воды.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вокруг нас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воздух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— главный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воздухе азота. Он почти не участвует в дыхании, но составляет основную часть атмосферы и помогает сохранять её состав достаточно устойчивым.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людям и животным. Когда мы дышим, он помогает организму получать энергию из пищи. Без него жизнь на суше была бы невозможна.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для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содержится в воздухе в небольшом количестве. Он особенно важен для растений: они используют его, чтобы расти и создавать питательные вещества.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и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есть водяной пар, пыль и крошечные частицы. Именно они помогают образовываться облакам, туману и другим знакомым нам явлениям погоды.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нижний слой атмосферы — тропосфера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живём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 — самый нижний слой атмосферы. Именно в ней живут люди, растут растения и летают птицы. Здесь сосредоточена почти вся привычная нам погода.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рождается здесь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слое образуются облака, идут дождь и снег, выпадает град и случаются грозы. Всё, что мы видим в небе каждый день, происходит именно здесь.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выше, тем холоднее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тропосферы не одинакова: она составляет примерно 8–18 километров. С высотой воздух становится холоднее и разреженнее, поэтому подниматься туда всё труднее.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стратосфере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атмосферы поднимаются и воздушные шары. Они могут держаться выше облаков, где открывается особенно широкий и красивый вид.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шары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верхних слоях стратосферы иногда летают самолёты. Там воздух спокойнее, чем ниже, поэтому полёт может быть более ровным и удобным.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полёт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стратосфере находится озоновый слой. Он задерживает часть вредных ультрафиолетовых лучей Солнца, помогая защищать кожу людей, а также растения и животных.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щит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слои атмосферы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мезосфере сгорает большинство метеоров, когда они влетают в атмосферу. Поэтому на ночном небе иногда видны короткие яркие вспышки, похожие на падающие звёзды.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термосфере можно наблюдать полярные сияния. Это удивительное свечение появляется высоко над Землёй и раскрашивает небо зелёными, розовыми или фиолетовыми красками.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Экзосфера — самый верхний слой атмосферы. Здесь воздух почти совсем разрежен, и именно отсюда атмосфера постепенно переходит в космическое пространство.
</a:t>
            </a:r>
            <a:endParaRPr lang="en-US" sz="1025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космосу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подниматься, тем меньше частиц воздуха остаётся вокруг. Поэтому верхние слои атмосферы напоминают тонкую, почти невидимую границу между Землёй и космосом.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атмосфера защищает планету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Небесный щит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атмосферу влетают небольшие метеоры, они сильно разогреваются и часто сгорают ещё в воздухе. Мы видим лишь яркую вспышку, будто кто-то быстро чиркнул по небу светящейся палочкой.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лучей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ослабляет опасное солнечное и космическое излучение. Без этой защиты живым существам было бы намного труднее: кожа, растения и даже маленькие организмы получали бы больше вреда.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охрана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не видим, как атмосфера работает, но она трудится каждый день без выходных. Она словно невидимый сторож оберегает Землю, чтобы на ней могли жить люди, животные и растения.
</a:t>
            </a:r>
            <a:endParaRPr lang="en-US" sz="10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 помогает дышать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входит в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животные вдыхают воздух, чтобы получить кислород. Он помогает организму извлекать энергию из пищи, поэтому дыхание нужно нам каждую минуту, даже когда мы спим.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16675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возвращает газы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дыхания мы не только вдыхаем, но и выдыхаем. Так в воздух возвращаются углекислый газ и водяной пар, а газы в природе постоянно меняются.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695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участвуют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и выделяют кислород. Поэтому зелёные деревья и травы очень важны: они помогают поддерживать круговорот газов в атмосфере.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погода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солнечное тепло запускает изменения в воздухе и образует погоду.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2704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97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атмосфере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возникает, когда воздух движется из области с более высоким давлением в область с более низким. Иногда он бывает лёгким, а иногда напоминает серьёзного хулигана.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состоят из крошечных капелек воды или ледяных кристалликов. Они появляются, когда влажный воздух охлаждается высоко в небе и собирается в пушистые массы.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явления происходят в атмосфере и постоянно меняют вид неба. Поэтому погода никогда не бывает скучной: она умеет удивлять почти каждый день.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Небесные перемены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капли в облаке становятся тяжёлыми, они выпадают на землю. Тогда мы видим дождь, снег или град — в зависимости от температуры воздуха.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кажется белым, но на самом деле он состоит из множества цветов. Когда лучи входят в атмосферу, они сталкиваются с молекулами воздуха. Синий свет рассеивается сильнее всего, поэтому именно он чаще попадает нам в глаза.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 воздух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воздух вокруг Земли работает как огромная прозрачная призма. Он не окрашивает небо сам, а только разбрасывает разные лучи по сторонам. Поэтому над нами появляется знакомая голубая «крыша», которая кажется лёгкой и очень высокой.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Дневное небо над головой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закате солнечному свету приходится проходить через воздух гораздо более длинный путь. Синие и зелёные лучи успевают рассеяться, а красные и оранжевые доходят до нас лучше. Поэтому вечернее небо становится особенно тёплым и ярким.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как цветное чудо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небо голубое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и загрязнённый воздух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нужен всем живым существам. Люди и животные дышат им каждый день, а растения получают из него углекислый газ для роста и образования кислорода.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портит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загрязняют выхлопы машин, дым заводов и сжигание мусора. В нём появляется больше вредных веществ, которые делают дыхание труднее и могут испортить самочувствие.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влияет на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 вредные газы раздражают горло и лёгкие. Из-за грязного воздуха у человека может появиться кашель, а у некоторых людей — аллергия и слабость.
</a:t>
            </a:r>
            <a:endParaRPr lang="en-US" sz="1069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помогают очищать воздух. Они задерживают пыль на листьях и выделяют кислород, поэтому зелёные улицы и парки особенно важны для города.
</a:t>
            </a:r>
            <a:endParaRPr lang="en-US" sz="10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повышение температуры меняет льды, моря и погоду. Парниковые газы помогают удерживать тепло, но их избыток усиливает нагрев планеты.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 °C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примерно на столько уже потеплела Земля по сравнению с доиндустриальным временем.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AR6 Synthesis Report, 2023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атмосферу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у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 каждый день измеряют температуру, давление, влажность и ветер. Эти данные показывают, как меняется погода рядом с нами, и помогают вовремя замечать опасные явления.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Поднимаются выше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Радиозонды на специальных шарах поднимаются в небо и передают сведения о состоянии воздуха на разных высотах. Так учёные узнают, где образуются облака и как движутся воздушные массы.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из 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наблюдают за огромными областями Земли сразу. Они помогают следить за облаками, штормами, льдами и температурой поверхности, а ещё замечать изменения климата.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погода в течение дня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начинает нагревать землю и воздух. Температура постепенно поднимается, и можно заметить, станет ли день тёплым или прохладным.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обычно прогревается сильнее всего. Если давление и влажность меняются, могут появиться облака, ветер или даже короткий дождь.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захода солнца поверхность Земли остывает. Воздух становится холоднее, а влажность может увеличиться, поэтому нередко появляется туман или роса.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температура часто падает ещё ниже. По этим изменениям люди замечают, какой будет погода утром: ясной, сырой или ветреной.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атмосфере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непрерывно движется между Солнцем, воздухом, облаками и земной поверхностью.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атмосфере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не видим воздух, но он занимает место и давит на всё вокруг. Именно поэтому воздушная оболочка Земли не исчезает и остаётся рядом с нашей планетой.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имеет массу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поверхности Земли воздуха больше, а выше в горах его становится меньше. Поэтому давление там ниже, и многим людям сначала нужно привыкнуть к высоте.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легче дышать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помогает появляться голубому небу, облакам и росе. Без неё утренний пейзаж был бы совсем другим, а привычные красивые явления просто не возникали бы.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облака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воздухе есть капли воды, солнечный свет может разложиться на цвета. Тогда после дождя появляется радуга — весёлый подарок атмосферы для внимательных глаз.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после дождя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человек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без дыма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иногда ходить пешком или ездить на велосипеде, в воздух попадет меньше выхлопов. Такая привычка полезна и для природы, и для здоровья, а ещё помогает замечать мир вокруг.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дом, 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мусор не сжигают, а складывают правильно, в воздух не попадает лишний дым. Это простое правило особенно важно рядом с домом, школой и местом отдыха.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делает улицы уютнее и свежее. Листья задерживают пыль, а сами деревья выделяют кислород, поэтому даже маленький саженец становится настоящим другом атмосферы.
</a:t>
            </a:r>
            <a:endParaRPr lang="en-US" sz="10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окружает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это воздушная оболочка нашей планеты. Слово «воздух» помогает говорить о том, чем мы дышим и что находится вокруг нас, хотя его и не видно.
</a:t>
            </a:r>
            <a:endParaRPr lang="en-US" sz="871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всё состоит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людям и животным для дыхания, а азот занимает большую часть воздуха. Озоновый слой защищает Землю от вредных солнечных лучей и помогает сохранять жизнь.
</a:t>
            </a:r>
            <a:endParaRPr lang="en-US" sz="808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ведёт себя небо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из-за ветра, облаков, осадков, давления и влажности. Эти слова помогают описывать, будет ли день ясным, дождливым, снежным или ветреным.
</a:t>
            </a:r>
            <a:endParaRPr lang="en-US" sz="871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климатом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показывает, какая погода бывает в местности долгое время. Парниковый эффект связан с теплом в атмосфере и помогает понять, почему Земля постепенно нагревается.
</a:t>
            </a:r>
            <a:endParaRPr lang="en-US" sz="83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наш общий дом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делает Землю живой и красивой. Она даёт нам воздух, защищает от опасностей, помогает расти растениям и создаёт погоду. Беречь её важно каждый день.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2026-05-26T03:54:28Z</dcterms:created>
  <dcterms:modified xsi:type="dcterms:W3CDTF">2026-05-26T03:54:28Z</dcterms:modified>
</cp:coreProperties>
</file>