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социальный английский: телефонные звонки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основных телефонистских выражений на английском для ежедневного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телефонных звонков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изобретения телефон кардинально изменил общение. Сегодня звонки — важный элемент учебы и жизни, особенно в международной среде.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телефонных звонков на английском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звонки обычно проходят в непринужденной обстановке и включают разговор с друзьями или родственниками на простом языке.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звонки требуют формального тона, соблюдения этикета и структурированной речи, часто связаны с учебными или организационными вопросами.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отличий в общении помогает выбирать адекватный стиль и фразы в зависимости от цели и участников разговора.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телефонного разговора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беседы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начинается с приветствия и представления, затем следует постановка цели звонка, уточнение деталей и вежливое завершение.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формулы и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сопровождается характерными выражениями. Например, приветствие — «Hello», формулировка цели — «I’m calling about…», завершение — «Goodbye, have a nice day!».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звонок на английском языке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Спросите, можно ли говорить с нужным человеком: «May I speak to John, please?» — покажет вежливость.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четко и медленно, чтобы собеседник понял цель звонка с самого начала.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приветствия: «Hello», «Good morning/afternoon» — это нормы в любом звонке.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свое имя и организацию или причину звонка: «This is Anna from school» помогает определить вашу личность.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входящий звонок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обстановке приветствие часто включает название компании и предложение помощи: «Good morning, ABC School, how may I help you?»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 вид общения — формальное или нет — для выбора соответствующего стиля и слов.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среде допустимы простые «Hello» или «Hi!» с дружелюбным тоном.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при первом звонке незнакомому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звоните впервые, важно четко назвать себя: «This is Alex speaking» помогает собеседнику понять, кто звонит и снизить барьер общения.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представления в школе и вне 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могут сказать: «It's Maria from school», что сразу указывает на контекст и помогает собеседнику вспомнить знакомство.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для представления себя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 неформальные фразы приветствия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для официальных и дружеских звонков, рекомендаций по их употреблению.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приветствия влияет на впечатление и ход разговора в разных ситуациях.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подтверждения личности собеседника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уточнения звонящего используют вопросы: «May I ask who’s calling?» или «Who am I speaking to?», это помогает избежать ошибок.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 имя собеседника: «Is this Anna?» — важная практика для подтверждения адресата разговора.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вопросы о личности воспринимаются по-разному, поэтому важно быть тактичным и вежливым.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передачи звонка другому человеку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применяются при звонках в школы, учителям и в различные службы.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доброжелательный и вежливый тон, поддерживая комфортное общение.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«I'll put you through» и «One moment, please» используются для соединения с нужным абонентом.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«Please hold the line» говорит собеседнику оставаться на линии, пока обеспечивают связь.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запроса в насыщенной обстановке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звонка в шумном кафе школьник вежливо попросил собеседника повторить информацию, сказав: «Could you repeat that, please?». Это помогло избежать недопонимания и продолжить разговор.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 плохой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прерывающегося сигнала девушка сказала: «I didn’t catch that, could you speak more slowly?» и получила чёткое объяснение задачи по домашнему заданию, что облегчило выполнение задания.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говорить медленнее с новым собеседником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впервые общался с учителем из-за рубежа и попросил: «Could you speak more slowly, please?». Это улучшило понимание и повысило уверенность при общении.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способы попросить повторить информацию
</a:t>
            </a:r>
            <a:endParaRPr lang="en-US" sz="23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причины телефонных звонков среди подростков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 помогают быстро решать учебные вопросы и поддерживать дружеские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звонков определяет стиль общения: учебные темы требуют формальности, а планы — более свободного тона.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8 классов,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выразить благодарность и прощание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«Thank you for your help» — выражение признательности способствует тёплой атмосфере в разговоре и укрепляет взаимопонимание.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прощания, такие как «Nice talking to you» и «Have a nice day», создают положительное впечатление и поддерживают дружеский контакт.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Завершая звонок словами «Goodbye», важно сохранить доброжелательный тон, что особенно ценно в школьных и личных беседах.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использованию сленга и сокращений
</a:t>
            </a:r>
            <a:endParaRPr lang="en-US" sz="227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сокращений типа «BRB» лучше избегать вне близкого круга, чтобы не вызвать недопонимание и сохранить четкость общения.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сленга в официальной речи может привести к утрате доверия и сбоям в коммуникации между участниками разговора.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 уместен в разговорах с друзьями, где такие выражения, как «What's up?» и «LOL», делают общение живым и непринуждённым.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звонках, особенно с учителями или незнакомыми взрослыми, сленг недопустим и может создать негативное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недопонимании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стесняйтесь вежливо попросить повторить сказанное фразами «Sorry, could you say that again?» для ясности и точности общения.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Перефразирование услышанного помогает убедиться в правильном понимании и способствует конструктивному диалогу без недоразумений.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уточняющие вопросы типа «Did you mean…?» чтобы избежать ошибок и показать своё активное слушание и уважение.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телефонного этикета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внимательного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звонка важно не перебивать, слушать собеседника и говорить чётко. Это поддерживает уважительную атмосферу и облегчает понимание.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отвлекающих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соблюдать тишину, не разговаривать с полным ртом и не заниматься посторонними делами, чтобы сохранить концентрацию и показать уважение.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9871"/>
            <a:ext cx="4206300" cy="1329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письменного и устного общения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между звонками и письмами с точки зрения скорости и эмоционального восприятия.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Телефонные разговоры требуют мгновенной реакции, а школа учит балансировать между спонтанностью и обдуманностью.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справочник по английскому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диалогов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шаблоны помогают школьникам уверенно строить общение в реальных ситуациях.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подобных диалогов способствует развитию навыков естественного разговора на английском.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1 демонстрирует вежливое обращение при просьбе о помощи с домашним заданием, используя стандартные приветствия и представления.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2 отражает неформальное приглашение в кино между друзьями с простыми и понятными фразами.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телефонном общении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называние своего имени в начале звонка создаёт дистанцию и может вызвать сомнения у собеседника.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быстрая речь и перебивания мешают пониманию и создают впечатление невежливости.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грубых или неподходящих выражений негативно влияет на отношения и снижает уровень доверия в разговоре.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общение — ключ к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телефонным английским развивает уверенность и открывает новые возможности в учебе и жизни. Практикуйтесь регулярно для достижения лучших результатов.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2026-05-07T16:25:36Z</dcterms:created>
  <dcterms:modified xsi:type="dcterms:W3CDTF">2026-05-07T16:25:36Z</dcterms:modified>
</cp:coreProperties>
</file>