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от сильных империй к британской колонии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Индии от древних держав к колониальному подчинению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до колонизации: города, ремесла и торговля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до прихода европейцев Индия была страной крупных городов, мастерских и оживленных рынков. Ее ткани, пряности и драгоценности ценились далеко за ее пределами, а религии и знания распространялись вместе с торговыми путями.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древней и средневековой Индии
</a:t>
            </a:r>
            <a:endParaRPr lang="en-US" sz="326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 н. э. — Маурьи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Ашоке большая часть Индии оказалась объединена под сильной властью. Государство собирало налоги, следило за порядком и поддерживало дороги и торговые связи.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IV–VI века — Гупты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Гуптов укрепила города, ремесла и науку. В это время торговля и культура развивались особенно заметно, а власть помогала сохранять стабильность в стране.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XVI–XVIII века — Великие Моголы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Великих Моголов объединила многие земли Индии, усилила управление и защиту торговых путей. Это способствовало росту рынков, портов и ремесленного производства.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Индия привлекала европейцев
</a:t>
            </a:r>
            <a:endParaRPr lang="en-US" sz="29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европейских купцов Индия была не только рынком, но и источником редких товаров, за которые хорошо платили.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стояли товары с постоянным спросом и высокой ценой, поэтому торговля с Индией обещала большую выгоду.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Сурат: ворота западного побережья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Сурате шумели склады, рынки и пристани. Сюда приходили суда из Аравии и Персии, а на берег выгружали ткани, хлопок и пряности. Город жил в ритме морской торговли и постоянно рос.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Каликут: встречи купцов разных стран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Каликуте можно было увидеть торговцев из Индии, Аравии и Юго-Восточной Азии. Они договаривались о цене перца, риса и индиго, а затем отправляли товары дальше по морским путям.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Мадрас: порт, где богатство приходило с моря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Мадрас стал важным портом на восточном побережье. Корабли привозили и увозили ткани, специи и хлопок, а купеческие склады и гавань делали прибрежные улицы оживленными и богатыми.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торговля в Индийском океане
</a:t>
            </a:r>
            <a:endParaRPr lang="en-US" sz="33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европейских торговых компаний
</a:t>
            </a:r>
            <a:endParaRPr lang="en-US" sz="3375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Португальцы, голландцы, французы и англичане искали в Индии прибыльную торговлю и удобные порты для своих кораблей.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Фактории и 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строили торговые пункты, договаривались с местными правителями и закреплялись в крупных городах и портах.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охранять склады и торговлю, компании содержали вооруженные отряды и постепенно начинали действовать увереннее и жестче.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торговая компания превратилась в силу власти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усиление Ост-Индской компании от торговли к управлению территориями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Великих Моголов и Ост-Индская компания: сравнение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отличалась имперская власть от колониальной и как торговая компания получила политическое влияние.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компании было меньше законных прав, но она быстро получила деньги, вооруженную силу и влияние на местных правителей.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Плесси и перелом 1757 года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1757 — битва при Плесси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Англичане победили наваба Бенгалии. Это сражение стало поворотным моментом, потому что дало компании доступ к богатому и густонаселенному региону.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 — усиление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получила больше возможностей вмешиваться в управление Бенгалией. Ее представители стали влиять на сбор налогов и решения местной власти.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рост могущества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богатствами Бенгалии укрепил положение компании в Индии. От торговой победы она перешла к политическому господству.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британского контроля в XVIII–XIX веках
</a:t>
            </a:r>
            <a:endParaRPr lang="en-US" sz="26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компания опиралась на порты и торговые договоры, а затем все глубже вмешивалась в управление территориями.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 торговли к прямому господству: ключевые территории и дата 1858 года обозначили новый этап.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линия по материалам темы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колониальной Индии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 под налоговым надзором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работал на земле, но часть урожая и дохода уходила сборщикам налогов. Если сезон был неудачным, семья сразу оказывалась в долгах и была вынуждена экономить на самом необходимом.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Ремесло, которое теряло покупателей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мастерской ткач завершал полотно, но все чаще рядом появлялись дешевые фабричные товары из Британии. Старые заказы сокращались, и ремесленникам приходилось искать другой заработок или покидать город.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 фоне новых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соединяла большие центры, но меняла жизнь неравномерно. Для одних она открывала путь к рынкам, а для других означала рост контроля, ускоренный вывоз сырья и зависимость от колониальной власти.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и их 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вместо готовых изделий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политика превращала Индию в источник хлопка, чая, джута и опиума. При этом готовые товары все чаще ввозились из Великобритании, вытесняя местное производство.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ткачества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рынках появились дешевые фабричные ткани, многие мастерские потеряли покупателей. Ремесленники лишались работы, а целые семьи, веками жившие ткачеством, беднели.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неурожаи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 заставляли крестьян брать займы и продавать часть урожая заранее. В годы неурожая это приводило к голоду, росту долгов и усилению бедности в деревнях.
</a:t>
            </a:r>
            <a:endParaRPr lang="en-US" sz="115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внешнего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экономика все сильнее подстраивалась под нужды британской промышленности. Это делало страну уязвимой: при изменении цен или спроса последствия быстро ощущали и города, и деревни.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колониального экспорта из Индии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вывоз шли прежде всего товары, нужные британской промышленности и мировой торговле. Это делало индийское хозяйство зависимым от внешнего спроса.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экспорта показывает сдвиг к сырью и аграрным товарам: колониальная экономика работала прежде всего на потребности метрополии.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презентации; обобщение структуры колониального экспорта Индии
</a:t>
            </a:r>
            <a:endParaRPr lang="en-US" sz="6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59" y="2840609"/>
            <a:ext cx="482270" cy="3858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1857 года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Сипаи и недовольство службой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солдаты служили в британской армии, но сталкивались с унижением, строгой дисциплиной и недоверием. Нараставшее недовольство в войсках стало одной из главных причин выступления.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Страхи и 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реформы, вмешательство в традиции и религиозные опасения усилили напряжение. Для многих индийцев восстание стало попыткой защитить привычный уклад и местные порядки.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быстро охватило важные города, включая Дели, Канпур и Лакхнау. Там шли тяжелые бои, а часть местных жителей поддержала восставших против власти компании.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восстания 1857 года
</a:t>
            </a:r>
            <a:endParaRPr lang="en-US" sz="20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схема показывает, как накопившееся недовольство переросло в вооружённое выступление и привело к смене формы власти в Индии.
</a:t>
            </a:r>
            <a:endParaRPr lang="en-US" sz="8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Индия после 1858 года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из 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1858 года власть перешла к британской короне, а решения стали принимать через вице-короля и чиновников. Система управления стала более жесткой и подчиненной центру.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усилили военное присутствие, чтобы предотвратить новые выступления. Армия стала важным инструментом контроля над огромной территорией и разными регионами страны.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телеграф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 развитие телеграфа ускорили связь между городами и военными пунктами. Эти сети помогали управлять страной, но прежде всего служили колониальным интересам.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и учет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начали проводить переписи, чтобы лучше знать население и собирать налоги. Колониальная администрация получала больше информации, а значит, и больше возможностей для контроля.
</a:t>
            </a:r>
            <a:endParaRPr lang="en-US" sz="9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колониальных перемен
</a:t>
            </a:r>
            <a:endParaRPr lang="en-US" sz="33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часть нововведений улучшала связь и управление, но экономическая выгода чаще доставалась колониальной власти.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развивалась, но она укрепляла прежде всего колониальный контроль; для многих индийцев последствия были тяжелее, чем выгоды.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национального движения в Индии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политические требования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образованные индийцы стали открыто говорить о правах, справедливых законах и участии в управлении. Их взгляды постепенно находили поддержку в городах.
</a:t>
            </a:r>
            <a:endParaRPr lang="en-US" sz="944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Индийского национального конгресса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1885 году появился Индийский национальный конгресс. Эта организация стала площадкой, где представители разных регионов могли обсуждать общие проблемы и искать мирные способы перемен.
</a:t>
            </a:r>
            <a:endParaRPr lang="en-US" sz="879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печати и 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школы и кружки помогали распространять идеи самоуправления. Чем больше людей получало образование, тем яснее они понимали несправедливость колониальной системы.
</a:t>
            </a:r>
            <a:endParaRPr lang="en-US" sz="98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разных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британской политикой сближало людей разных языков, религий и профессий. Так возникало общее чувство принадлежности к одной стране и желание защитить ее интересы.
</a:t>
            </a:r>
            <a:endParaRPr lang="en-US" sz="10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подчинения к сопротивлению
</a:t>
            </a:r>
            <a:endParaRPr lang="en-US" sz="35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протеста менялись: от вооруженного восстания к более организованной общественной и политической борьбе. Это расширяло круг участников движения.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переход от стихийного мятежа к организованному движению с газетами, петициями и бойкотами.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презентации; условная шкала для сравнения этапов сопротивления
</a:t>
            </a:r>
            <a:endParaRPr lang="en-US" sz="6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путь от могущества к борьбе за свободу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 показывает, как богатая страна с сильными государствами стала колонией, а затем начала путь к освобождению. Потеря независимости вызвала не только изменения в хозяйстве, но и стремление народа вернуть себе право на собственное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2026-06-02T08:03:04Z</dcterms:created>
  <dcterms:modified xsi:type="dcterms:W3CDTF">2026-06-02T08:03:04Z</dcterms:modified>
</cp:coreProperties>
</file>