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Talking about Free Time: как говорить о своём досуге по-английски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рассказывать о своём свободном времени простыми английскими фразами.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свободного времени помогает говорить о повседневной жизни, привычках и увлечениях. На уроке удобно использовать Present Simple, простые слова о времени и короткие ответы из нескольких предложений.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в школьной английской речи
</a:t>
            </a:r>
            <a:endParaRPr lang="en-US" sz="283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 выражения по теме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free time, weekend, after school и every day помогают точно назвать, когда человек занимается делами. Наречия usually, sometimes, often и never делают ответ естественным и понятным.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привычки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полезны выражения play computer games, do sports, go outside, ride a bike, read books и listen to music. Они помогают быстро описать обычный досуг школьника.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занятия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like… I prefer… My favourite hobby is… и In my free time I… удобно использовать в устной речи. Они помогают строить ясные ответы без лишних слов.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At weekends I usually… подходит для рассказа о субботе и воскресенье. С ней легко добавить одно-два действия и показать свой обычный распорядок без сложных грамматических форм.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 выходных
</a:t>
            </a:r>
            <a:endParaRPr lang="en-US" sz="13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на улице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езда на велосипеде, катание на коньках и самокате помогают больше двигаться и чувствовать себя бодрее. После таких занятий легче переключиться на уроки и домашние дела.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в парке и подвижные игры на улице дают возможность общаться, договариваться и играть вместе. Это делает свободное время не только весёлым, но и по-настоящему живым.
</a:t>
            </a:r>
            <a:endParaRPr lang="en-US" sz="170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11–13 лет движение особенно важно, потому что оно помогает меньше уставать от долгого сидения за партой. Регулярная активность поддерживает осанку, настроение и общий тонус.
</a:t>
            </a:r>
            <a:endParaRPr lang="en-US" sz="1570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бывает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можно проводить во дворе, на спортивной площадке или в парке. Такие места удобны, потому что там есть пространство для движения и игр с друзьями.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школьники распределяют свободное время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условное распределение занятий в обычную неделю и помогает увидеть, что не всё время уходит только на гаджеты.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занимают экранные занятия и общение, а чтение, хобби и помощь дома требуют более осознанного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пример для 6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350" y="1584875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их значение в жизни школьника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развивает слух, чувство ритма и память. Если ребёнок поёт, играет на инструменте или просто слушает любимые мелодии, он учится лучше концентрироваться и выражать эмоции.
</a:t>
            </a:r>
            <a:endParaRPr lang="en-US" sz="133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помогает замечать детали, подбирать цвета и аккуратно работать руками. Такое хобби развивает терпение и воображение, а результат можно показать друзьям или семье.
</a:t>
            </a:r>
            <a:endParaRPr lang="en-US" sz="1304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Шахматы, конструкторы и головоломки тренируют внимание, логику и умение думать шаг за шагом. Эти занятия особенно полезны, потому что учат не спешить и искать решение.
</a:t>
            </a:r>
            <a:endParaRPr lang="en-US" sz="129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Кулинария и другие практические хобби учат аккуратности, ответственности и самостоятельности. Ребёнок видит, что hobby — это не обязанность, а выбранное по интересу занятие, которое приносит пользу.
</a:t>
            </a:r>
            <a:endParaRPr lang="en-US" sz="12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занятия: польза и возможные минусы
</a:t>
            </a:r>
            <a:endParaRPr lang="en-US" sz="26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каждого занятия есть сильные стороны и свои ограничения. Важно выбирать досуг так, чтобы он был полезным и не утомлял.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занятия, которые дают отдых, но одновременно развивают внимание, здоровье или навыки.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для 6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спокойный отдых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перед сном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ученик берёт небольшую книгу и читает несколько страниц перед сном. Такой спокойный ритуал помогает расслабиться после уроков и лучше запомнить новые английские слова. Особенно хорошо подходят короткие истории и простые приключения.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 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Комиксы, fairy tales и книги о животных часто нравятся детям 11–13 лет. В них есть яркие картинки и понятный сюжет, поэтому читать легко и интересно. После такого чтения удобно сказать: I like reading comics.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дома и в 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читать дома, в библиотеке или в школьном уголке чтения. Главное — выбрать спокойное место, где ничего не отвлекает. Тогда чтение становится не только отдыхом, но и полезной тренировкой для английского языка.
</a:t>
            </a:r>
            <a:endParaRPr lang="en-US" sz="11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занятие на свободный час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простому алгоритму выбора досуга для школьника.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Онлайн-развлечения: польза, ограничения и школьные правила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умеренности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видео и социальные сети могут помогать отдыхать, узнавать новое и общаться. Если использовать их разумно, они становятся частью свободного времени, а не его заменой.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перерывов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с экраном полезно делать короткие паузы, вставать, смотреть вдаль и пить воду. Такие простые действия помогают снизить усталость и сохранить внимание.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вред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долгое экранное время утомляет глаза, мешает движению и сокращает время на сон. После долгого просмотра видео или игры школьнику труднее быстро вернуться к делам.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сети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сообщать незнакомым людям адрес, номер телефона, пароли или личные фотографии. Для 6 класса главное правило простое: в интернете нужно быть внимательным и осторожным.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Будний день и выходной: сравнение свободного времени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появляется больше времени для прогулок, занятий по интересам и общения. Это помогает восстановить силы после учебной недели.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заметно расширяется в выходной, поэтому его удобно использовать не только для отдыха, но и для активных полезных дел.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типичного расписания школьника.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в семье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дома отдыхают и делятся новостями дня. Небольшой разговор помогает переключиться с уроков и настроиться на спокойный семейный вечер.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семья выбирает занятие вместе: готовит ужин, играет в настольную игру, убирает квартиру или идёт на прогулку в парк.
</a:t>
            </a:r>
            <a:endParaRPr lang="en-US" sz="1263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отдых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 удобно посмотреть фильм, почитать или просто поговорить за столом. Такие минуты создают общие впечатления и укрепляют отношения.
</a:t>
            </a:r>
            <a:endParaRPr lang="en-US" sz="1211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дня семья завершает дела спокойно: собирает вещи, планирует завтра и желает друг другу доброй ночи.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друзьями и общение
</a:t>
            </a:r>
            <a:endParaRPr lang="en-US" sz="2922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750" y="1142342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встречаются с друзьями после школы, когда можно спокойно поговорить, пройтись или поиграть. Такие встречи учат слушать друг друга и договариваться.
</a:t>
            </a:r>
            <a:endParaRPr lang="en-US" sz="1788" dirty="0"/>
          </a:p>
        </p:txBody>
      </p:sp>
      <p:sp>
        <p:nvSpPr>
          <p:cNvPr id="12" name="Text 3"/>
          <p:cNvSpPr txBox="1"/>
          <p:nvPr/>
        </p:nvSpPr>
        <p:spPr>
          <a:xfrm>
            <a:off x="306750" y="2279615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общения подходят двор, парк, спортивная площадка, школьный кружок или библиотека. Главное, чтобы место было безопасным, удобным и подходило по погоде.
</a:t>
            </a:r>
            <a:endParaRPr lang="en-US" sz="1788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416890"/>
            <a:ext cx="5448000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простые фразы: I meet my friends after school. We play basketball on Fridays. We like talking and walking together.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проводить свободное время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выбирают по цели отдыха, погоде и компании.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места лучше подходят для тишины, другие — для движения. Выбор зависит от того, что именно нужно: отдых, общение или сосредоточенная работа.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free time.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5724" y="4186700"/>
            <a:ext cx="3142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 время отдыха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прогулки важно сказать, куда идёшь и когда вернёшься. Это помогает взрослым быть спокойными и быстро связаться с ребёнком при необходимости.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 взрослым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переходить дорогу только по правилам, не убегать вперёд и не уходить с незнакомыми людьми. Спокойное поведение делает прогулку безопаснее.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внимателен на улице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нужны удобная обувь, вода и аккуратность. Перед активной игрой полезно размяться, чтобы избежать травм и быстрее включиться в движение.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правила спорта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нельзя сообщать адрес, телефон, пароли и личные фотографии незнакомым людям. Если что-то кажется странным, нужно сразу обратиться к взрослым.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полезны разные виды досуга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 дают разный результат: одни укрепляют тело, другие развивают речь, а третьи помогают отдыхать и общаться с близкими.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досуг сочетает несколько полезных эффектов: здоровье, знания, хорошее настроение и живое общение без перегрузки экраном.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свободного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проекты в свободное время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идею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стоит с простого проекта, который связан с личным интересом: альбом о хобби, рисунок, плакат о спорте или коллекция природных материалов.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подготовить всё необходимое: бумагу, клей, фотографии, книги, краски или другие материалы. Это учит планировать работу заранее.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следующем этапе важно работать внимательно и не спешить. Даже небольшой model или poster выглядит лучше, если делать его по шагам.
</a:t>
            </a:r>
            <a:endParaRPr lang="en-US" sz="176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рассказать о своём проекте одноклассникам или семье. Так школьник видит итог своих усилий и увереннее говорит по-английски.
</a:t>
            </a:r>
            <a:endParaRPr lang="en-US" sz="17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выбранных дела делают свободное время заметно полезнее и спокойнее.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день есть три понятные задачи, легче избежать пустых часов и распределить отдых, движение и общение без спешки.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 основе материалов урока.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удачного дня в свободное время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школьному примеру: отдых, движение, дела и вечернее спокойствие.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темы: говорить о свободном времени просто и 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умеет коротко рассказать о своём досуге, ему легче общаться на английском. Главное — выбрать понятные слова, назвать привычки и показать, как отдых, движение и хобби сочетаются каждый день.
</a:t>
            </a:r>
            <a:endParaRPr lang="en-US" sz="37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2026-05-30T16:50:22Z</dcterms:created>
  <dcterms:modified xsi:type="dcterms:W3CDTF">2026-05-30T16:50:22Z</dcterms:modified>
</cp:coreProperties>
</file>