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мы живём: дом, улица, город и вся Земля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дома до Земли — наше большое и знакомое пространство.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знать, где ты живёшь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адрес и окружение знать полезно каждому: так легче не потеряться, найти дом и объяснить, где ты живёшь. Дом, двор, улица, район и город складываются в одно большое родное место, которое нужно беречь.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— первое место, которое становится своим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оберегает нас от дождя, ветра, холода и шума. Здесь можно спокойно отдыхать, играть, учиться и чувствовать себя в безопасности после долгого дня.
</a:t>
            </a:r>
            <a:endParaRPr lang="en-US" sz="2461" dirty="0"/>
          </a:p>
        </p:txBody>
      </p:sp>
      <p:sp>
        <p:nvSpPr>
          <p:cNvPr id="11" name="Text 3"/>
          <p:cNvSpPr txBox="1"/>
          <p:nvPr/>
        </p:nvSpPr>
        <p:spPr>
          <a:xfrm>
            <a:off x="130835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внутри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есть комнаты, кухня, окно, дверь и любимые уголки для отдыха. Каждый предмет помогает сделать жизнь удобной, тёплой и очень домашней.
</a:t>
            </a:r>
            <a:endParaRPr lang="en-US" sz="2461" dirty="0"/>
          </a:p>
        </p:txBody>
      </p:sp>
      <p:sp>
        <p:nvSpPr>
          <p:cNvPr id="12" name="Text 4"/>
          <p:cNvSpPr txBox="1"/>
          <p:nvPr/>
        </p:nvSpPr>
        <p:spPr>
          <a:xfrm>
            <a:off x="192085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дома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живёт в квартире, кто-то — в частном доме, а кто-то любит приезжать в дом бабушки и дедушки. У каждого такого места свой особый уют и настроение.
</a:t>
            </a:r>
            <a:endParaRPr lang="en-US" sz="2461" dirty="0"/>
          </a:p>
        </p:txBody>
      </p:sp>
      <p:sp>
        <p:nvSpPr>
          <p:cNvPr id="13" name="Text 5"/>
          <p:cNvSpPr txBox="1"/>
          <p:nvPr/>
        </p:nvSpPr>
        <p:spPr>
          <a:xfrm>
            <a:off x="2520825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становится особенно дорогим, когда в нём живут близкие люди. Вместе легче заботиться друг о друге, делиться радостью и хранить добрые семейные привычки.
</a:t>
            </a:r>
            <a:endParaRPr lang="en-US" sz="246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семья и наш адрес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53185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дом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 помогает точно определить, где живёт семья. По нему легко найти нужный дом, квартиру и не перепутать один дом с другим, даже если улицы рядом похожи.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5272576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адреса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адрес включает улицу, номер дома, квартиру, город и страну. Эти слова работают как подсказки для почтальона, гостей и всех, кто идёт в нужное место.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9497508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найдёт дорогу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конверте правильно написан адрес, письмо или посылка попадают именно туда, куда нужно. Почтовый ящик, номер дома и подъезд помогают им не заблудиться.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13722492" y="3444168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адреса полезно каждому ребёнку. Оно помогает назвать свой дом, вызвать помощь при необходимости и спокойно чувствовать себя в большом городе или маленьком селе.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рядом с домом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встреч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люди здороваются, гуляют и отдыхают после дел. Здесь можно встретить соседей, поиграть с друзьями и даже увидеть знакомую кошку, которая считает двор своим.
</a:t>
            </a:r>
            <a:endParaRPr lang="en-US" sz="2461" dirty="0"/>
          </a:p>
        </p:txBody>
      </p:sp>
      <p:sp>
        <p:nvSpPr>
          <p:cNvPr id="11" name="Text 3"/>
          <p:cNvSpPr txBox="1"/>
          <p:nvPr/>
        </p:nvSpPr>
        <p:spPr>
          <a:xfrm>
            <a:off x="130835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во дворе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во дворе стоят качели, лавочки, деревья, дорожки и детская площадка. Всё это делает пространство удобным для игр, прогулок и спокойного отдыха.
</a:t>
            </a:r>
            <a:endParaRPr lang="en-US" sz="2461" dirty="0"/>
          </a:p>
        </p:txBody>
      </p:sp>
      <p:sp>
        <p:nvSpPr>
          <p:cNvPr id="12" name="Text 4"/>
          <p:cNvSpPr txBox="1"/>
          <p:nvPr/>
        </p:nvSpPr>
        <p:spPr>
          <a:xfrm>
            <a:off x="192085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 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важно не мусорить, не шуметь ночью и бережно относиться к скамейкам, качелям и другим общим вещам. Тогда всем будет приятно здесь находиться.
</a:t>
            </a:r>
            <a:endParaRPr lang="en-US" sz="2461" dirty="0"/>
          </a:p>
        </p:txBody>
      </p:sp>
      <p:sp>
        <p:nvSpPr>
          <p:cNvPr id="13" name="Text 5"/>
          <p:cNvSpPr txBox="1"/>
          <p:nvPr/>
        </p:nvSpPr>
        <p:spPr>
          <a:xfrm>
            <a:off x="2520825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дети и взрослые следят за чистотой, двор становится красивым и уютным. Даже маленькая помощь — поднять бумажку или аккуратно поставить велосипед — очень полезна.
</a:t>
            </a:r>
            <a:endParaRPr lang="en-US" sz="246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дома к большому миру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последовательность расширения знакомого пространства от ближайшего места к планете Земля.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125" y="3255169"/>
            <a:ext cx="753300" cy="66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80194" y="3234319"/>
            <a:ext cx="444563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125" y="6651824"/>
            <a:ext cx="753300" cy="602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0194" y="6582569"/>
            <a:ext cx="444563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Улица, на которой мы живём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на улице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соединяет дома, где живут люди. У каждого дома свой номер, а у улицы — название. Так легче найти нужный адрес и не спутать соседние дома.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Пешеходы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улице ходят пешеходы, поэтому им нужны тротуары и удобные переходы. Когда люди идут спокойно и внимательно, прогулка становится безопасной и приятной.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 движутся машины, автобусы и велосипеды. Всем участникам движения важно соблюдать правила, чтобы улица оставалась удобной и не превращалась в спешку с гудками.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Светофор, пешеходный переход и дорожные знаки помогают перейти улицу правильно. Они подсказывают, когда ждать, когда идти и где лучше остановиться и посмотреть по сторонам.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район — знакомые места рядом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53185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учреждения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районе часто находятся школа, поликлиника, библиотека и магазин. Эти места помогают учиться, лечиться, находить книги и покупать всё необходимое для дома.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5272576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гулять и отдыхать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дворах, скверах и парках можно гулять с семьёй, кататься на велосипеде и отдыхать после школы. Такие места делают район живым и дружелюбным.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9497508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остановки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помогает добраться до нужного места на автобусе или троллейбусе. Когда она находится рядом, людям проще ездить по делам, в школу и в гости.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13722492" y="3444168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карта района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посмотреть на карту, знакомые здания и дороги становятся понятнее. Тогда ребёнок лучше запоминает путь и увереннее находит нужное место рядом с домом.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село: разные, но одинаково родные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городе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много домов, улиц, транспорта и людей. Здесь шумнее и быстрее, зато рядом часто есть школы, театры, парки и разные полезные службы.
</a:t>
            </a:r>
            <a:endParaRPr lang="en-US" sz="2461" dirty="0"/>
          </a:p>
        </p:txBody>
      </p:sp>
      <p:sp>
        <p:nvSpPr>
          <p:cNvPr id="11" name="Text 3"/>
          <p:cNvSpPr txBox="1"/>
          <p:nvPr/>
        </p:nvSpPr>
        <p:spPr>
          <a:xfrm>
            <a:off x="130835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селе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больше пространства, садов, огородов и тишины. Там особенно хорошо видно небо, а воздух кажется свежим, как после прогулки в сказке.
</a:t>
            </a:r>
            <a:endParaRPr lang="en-US" sz="2461" dirty="0"/>
          </a:p>
        </p:txBody>
      </p:sp>
      <p:sp>
        <p:nvSpPr>
          <p:cNvPr id="12" name="Text 4"/>
          <p:cNvSpPr txBox="1"/>
          <p:nvPr/>
        </p:nvSpPr>
        <p:spPr>
          <a:xfrm>
            <a:off x="192085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для всех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городе, и в селе люди учатся, работают, дружат и растят детей. Всем нужны чистые улицы, вода, удобные дороги и забота о природе.
</a:t>
            </a:r>
            <a:endParaRPr lang="en-US" sz="2461" dirty="0"/>
          </a:p>
        </p:txBody>
      </p:sp>
      <p:sp>
        <p:nvSpPr>
          <p:cNvPr id="13" name="Text 5"/>
          <p:cNvSpPr txBox="1"/>
          <p:nvPr/>
        </p:nvSpPr>
        <p:spPr>
          <a:xfrm>
            <a:off x="2520825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характер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места есть свои привычки, звуки и красота. Город удивляет движением, а село — простором, но оба по-своему дороги тем, кто там живёт.
</a:t>
            </a:r>
            <a:endParaRPr lang="en-US" sz="246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родина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219925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всё знакомо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родина — это место, где человек родился или вырос. Здесь знакомы улицы, дворы, дома и люди, а каждый поворот дороги кажется почти родным.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219925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уголки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малой родины есть свои особенные места: парк, площадь, старый дом, мост или любимая лавочка. Именно туда хочется возвращаться снова и снова.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087950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Дорогие воспоминания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этим местом связаны первые игры, прогулки, праздники и семейные истории. Даже самый обычный двор может хранить очень тёплые и важные воспоминания.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87950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Гордимся родным местом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любит малую родину, когда знает её, бережёт и замечает хорошее рядом. Тогда родное место становится ещё ближе, теплее и радостнее.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у реки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тихо блестит между берегами, а рядом шуршит высокая трава. Над водой кружат птицы, и кажется, что они здороваются с новым днём. Здесь человек может отдохнуть, подышать свежим воздухом и вспомнить, как важна природа рядом с домом.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после дождя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листья на деревьях сияют, а на дорожках появляются маленькие лужицы-зеркала. В парке приятно гулять с семьёй и слушать, как капли падают с веток. Такое место напоминает: зелёный уголок рядом с домом нужно беречь и не шуметь зря.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и лес за городом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городом видно широкое поле, лес и далёкие деревья. Там много воздуха, света и простора, а ветер играет в траве, как весёлый музыкант. Эти места показывают, что человек живёт рядом с природой и зависит от неё каждый день.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вокруг нас тоже наш дом
</a:t>
            </a:r>
            <a:endParaRPr lang="en-US" sz="5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2974" y="2444559"/>
            <a:ext cx="440100" cy="3520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15992" y="3976724"/>
            <a:ext cx="374063" cy="42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82974" y="5584309"/>
            <a:ext cx="440100" cy="3520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82974" y="7134624"/>
            <a:ext cx="440100" cy="391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782974" y="8724059"/>
            <a:ext cx="440100" cy="35208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делает нашу жизнь удобной
</a:t>
            </a:r>
            <a:endParaRPr lang="en-US" sz="5000" dirty="0"/>
          </a:p>
        </p:txBody>
      </p:sp>
      <p:sp>
        <p:nvSpPr>
          <p:cNvPr id="14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15" name="Text 2"/>
          <p:cNvSpPr txBox="1"/>
          <p:nvPr/>
        </p:nvSpPr>
        <p:spPr>
          <a:xfrm>
            <a:off x="2956950" y="213437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помогают детям учиться, читать, считать и узнавать новое. Благодаря им в школе становится интересно и понятно, а каждый день приносит новые открытия и маленькие победы.
</a:t>
            </a:r>
            <a:endParaRPr lang="en-US" sz="2800" dirty="0"/>
          </a:p>
        </p:txBody>
      </p:sp>
      <p:sp>
        <p:nvSpPr>
          <p:cNvPr id="16" name="Text 3"/>
          <p:cNvSpPr txBox="1"/>
          <p:nvPr/>
        </p:nvSpPr>
        <p:spPr>
          <a:xfrm>
            <a:off x="2956950" y="3704250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заботятся о здоровье людей, лечат и дают полезные советы. Они помогают нам быстрее выздоравливать и чувствовать себя спокойно, когда что-то болит.
</a:t>
            </a:r>
            <a:endParaRPr lang="en-US" sz="2800" dirty="0"/>
          </a:p>
        </p:txBody>
      </p:sp>
      <p:sp>
        <p:nvSpPr>
          <p:cNvPr id="17" name="Text 4"/>
          <p:cNvSpPr txBox="1"/>
          <p:nvPr/>
        </p:nvSpPr>
        <p:spPr>
          <a:xfrm>
            <a:off x="2956950" y="527412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Водители перевозят людей и нужные грузы по улицам и дорогам. Их работа помогает вовремя приехать в школу, магазин, больницу и другие важные места.
</a:t>
            </a:r>
            <a:endParaRPr lang="en-US" sz="2800" dirty="0"/>
          </a:p>
        </p:txBody>
      </p:sp>
      <p:sp>
        <p:nvSpPr>
          <p:cNvPr id="18" name="Text 5"/>
          <p:cNvSpPr txBox="1"/>
          <p:nvPr/>
        </p:nvSpPr>
        <p:spPr>
          <a:xfrm>
            <a:off x="2956950" y="6844000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Дворники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Дворники следят за чистотой во дворах, на дорожках и возле домов. Благодаря их труду вокруг становится аккуратно, приятно гулять и играть, не наступая на мусор.
</a:t>
            </a:r>
            <a:endParaRPr lang="en-US" sz="2800" dirty="0"/>
          </a:p>
        </p:txBody>
      </p:sp>
      <p:sp>
        <p:nvSpPr>
          <p:cNvPr id="19" name="Text 6"/>
          <p:cNvSpPr txBox="1"/>
          <p:nvPr/>
        </p:nvSpPr>
        <p:spPr>
          <a:xfrm>
            <a:off x="2956950" y="841387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возводят дома, школы, мосты и ремонтируют дороги. Их работа делает города и сёла удобными для жизни, а новые здания радуют всех вокруг.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безопасно дойти до школы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 правилам безопасного пути от дома до школы.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дому и улице быть красивыми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053185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мусор попадает в урну, а не на дорожку, двор сразу выглядит лучше. Чистые места приятно видеть, в них легче гулять, играть и просто отдыхать после школы.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5272576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важно не шуметь, чтобы соседи могли спокойно отдыхать. Тишина помогает всем выспаться и встретить новый день бодро, без ворчания и усталых зевков.
</a:t>
            </a:r>
            <a:endParaRPr lang="en-US" sz="2700" dirty="0"/>
          </a:p>
        </p:txBody>
      </p:sp>
      <p:sp>
        <p:nvSpPr>
          <p:cNvPr id="12" name="Text 4"/>
          <p:cNvSpPr txBox="1"/>
          <p:nvPr/>
        </p:nvSpPr>
        <p:spPr>
          <a:xfrm>
            <a:off x="9497508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обращение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ломать ветки, пачкать стены или портить скамейки. Если беречь общие вещи, они служат дольше, а двор и улица остаются красивыми и уютными.
</a:t>
            </a:r>
            <a:endParaRPr lang="en-US" sz="2700" dirty="0"/>
          </a:p>
        </p:txBody>
      </p:sp>
      <p:sp>
        <p:nvSpPr>
          <p:cNvPr id="13" name="Text 5"/>
          <p:cNvSpPr txBox="1"/>
          <p:nvPr/>
        </p:nvSpPr>
        <p:spPr>
          <a:xfrm>
            <a:off x="13722492" y="3588250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поступки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старшим, вежливые слова и забота о младших делают жизнь рядом приятнее. От такой доброты даже обычный подъезд кажется светлее и дружелюбнее.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275" y="2118335"/>
            <a:ext cx="7900200" cy="53928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86625" y="2083614"/>
            <a:ext cx="7900200" cy="542367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места рядом с нами
</a:t>
            </a:r>
            <a:endParaRPr lang="en-US" sz="5000" dirty="0"/>
          </a:p>
        </p:txBody>
      </p:sp>
      <p:sp>
        <p:nvSpPr>
          <p:cNvPr id="7" name="Text 2"/>
          <p:cNvSpPr txBox="1"/>
          <p:nvPr/>
        </p:nvSpPr>
        <p:spPr>
          <a:xfrm>
            <a:off x="1101270" y="7874897"/>
            <a:ext cx="7900105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мост через реку
</a:t>
            </a:r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старом мосту всегда много интересного: кто-то любуется водой, кто-то фотографирует закат, а кто-то просто идёт домой. Такой мост соединяет берега и напоминает о времени, когда по нему уже проходили люди много лет назад.
</a:t>
            </a:r>
            <a:endParaRPr lang="en-US" sz="2086" dirty="0"/>
          </a:p>
        </p:txBody>
      </p:sp>
      <p:sp>
        <p:nvSpPr>
          <p:cNvPr id="8" name="Text 3"/>
          <p:cNvSpPr txBox="1"/>
          <p:nvPr/>
        </p:nvSpPr>
        <p:spPr>
          <a:xfrm>
            <a:off x="9286625" y="7874897"/>
            <a:ext cx="7900105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у памятника
</a:t>
            </a:r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площади люди встречаются, гуляют и отдыхают у памятника. Здесь особенно заметно, что у города есть история, а у жителей — память о тех, кто жил и трудился раньше. Рядом так и просится тихая семейная прогулка.
</a:t>
            </a:r>
            <a:endParaRPr lang="en-US" sz="20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доме и родном месте говорят в стихах и песнях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2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и песнях о доме часто звучат слова, которые всем понятны: мама, двор, окно, дорога, родина. Они делают обычные вещи особенно дорогими и близкими сердцу.
</a:t>
            </a:r>
            <a:endParaRPr lang="en-US" sz="2778" dirty="0"/>
          </a:p>
        </p:txBody>
      </p:sp>
      <p:sp>
        <p:nvSpPr>
          <p:cNvPr id="11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2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умеют заметить, как красиво светит солнце над рекой или как шумит берёза у дома. Даже маленький парк в таких строках становится местом, где хочется улыбнуться.
</a:t>
            </a:r>
            <a:endParaRPr lang="en-US" sz="2641" dirty="0"/>
          </a:p>
        </p:txBody>
      </p:sp>
      <p:sp>
        <p:nvSpPr>
          <p:cNvPr id="12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2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о родном месте хранят воспоминания о детстве, друзьях и семейных прогулках. Поэтому песня или стихотворение могут напомнить о том, что самое близкое часто находится совсем рядом.
</a:t>
            </a:r>
            <a:endParaRPr lang="en-US" sz="263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общий дом для всех людей
</a:t>
            </a:r>
            <a:endParaRPr lang="en-US" sz="5000" dirty="0"/>
          </a:p>
        </p:txBody>
      </p:sp>
      <p:sp>
        <p:nvSpPr>
          <p:cNvPr id="9" name="Text 2"/>
          <p:cNvSpPr txBox="1"/>
          <p:nvPr/>
        </p:nvSpPr>
        <p:spPr>
          <a:xfrm>
            <a:off x="683434" y="3732406"/>
            <a:ext cx="9393148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планета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людей разных стран одна Земля, хотя языки, одежда и обычаи могут быть разными. Нас всех объединяют солнце, воздух и вода, без которых нельзя жить.
</a:t>
            </a:r>
            <a:endParaRPr lang="en-US" sz="2900" dirty="0"/>
          </a:p>
        </p:txBody>
      </p:sp>
      <p:sp>
        <p:nvSpPr>
          <p:cNvPr id="10" name="Text 3"/>
          <p:cNvSpPr txBox="1"/>
          <p:nvPr/>
        </p:nvSpPr>
        <p:spPr>
          <a:xfrm>
            <a:off x="1399656" y="5685150"/>
            <a:ext cx="9393148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природу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мусорить и экономить воду, планета становится чище и добрее. Тогда легче дышать, играть на улице и любоваться деревьями, морем и небом.
</a:t>
            </a:r>
            <a:endParaRPr lang="en-US" sz="2900" dirty="0"/>
          </a:p>
        </p:txBody>
      </p:sp>
      <p:sp>
        <p:nvSpPr>
          <p:cNvPr id="11" name="Text 4"/>
          <p:cNvSpPr txBox="1"/>
          <p:nvPr/>
        </p:nvSpPr>
        <p:spPr>
          <a:xfrm>
            <a:off x="2115877" y="7637900"/>
            <a:ext cx="9393148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Дружить и уважать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уважительно относятся друг к другу, им проще учиться, путешествовать и дружить. Общий дом становится уютнее, если в нём слышны добрые слова.
</a:t>
            </a:r>
            <a:endParaRPr lang="en-US" sz="2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 высоты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Сверху город похож на большую картинку: дома стоят ровными рядами, между ними тянутся улицы и дороги. Видно, где находится парк, а где шумит площадь. Так легче понять, как маленькие знакомые места складываются в одно большое пространство.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знакомого квартала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сразу заметны дом, школа, магазин и зелёный сквер. Даже если смотреть издалека, знакомый двор не теряется, а помогает увидеть, как всё рядом связано между собой. Карта будто говорит: здесь начинается мой путь.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 зелёные островки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взглянуть сверху, дороги напоминают длинные ленты, а деревья и парки — зелёные островки. Они делают место живым и красивым. Такой вид помогает понять, что улица, двор и парк — части одного общего дома.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место, где мы живём, издалека
</a:t>
            </a:r>
            <a:endParaRPr lang="en-US" sz="5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256" y="2977081"/>
            <a:ext cx="622388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79950" y="2997931"/>
            <a:ext cx="753300" cy="66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90100" y="3031411"/>
            <a:ext cx="753300" cy="602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21250" y="2977081"/>
            <a:ext cx="711300" cy="711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10400" y="2997931"/>
            <a:ext cx="753300" cy="669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можно гордиться в своём месте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698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парки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4698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есть деревья, клумбы и тихие дорожки, хочется гулять и дышать глубже. Зелёные места делают город и село красивее и радостнее.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39799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Уютные дворы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39799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двор с лавочками, деревьями и аккуратными дорожками радует всех жителей. В таком месте удобно играть, разговаривать с соседями и отдыхать после школы.
</a:t>
            </a:r>
            <a:endParaRPr lang="en-US" sz="2400" dirty="0"/>
          </a:p>
        </p:txBody>
      </p:sp>
      <p:sp>
        <p:nvSpPr>
          <p:cNvPr id="14" name="Text 6"/>
          <p:cNvSpPr txBox="1"/>
          <p:nvPr/>
        </p:nvSpPr>
        <p:spPr>
          <a:xfrm>
            <a:off x="74901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люди
</a:t>
            </a:r>
            <a:endParaRPr lang="en-US" sz="2800" dirty="0"/>
          </a:p>
        </p:txBody>
      </p:sp>
      <p:sp>
        <p:nvSpPr>
          <p:cNvPr id="15" name="Text 7"/>
          <p:cNvSpPr txBox="1"/>
          <p:nvPr/>
        </p:nvSpPr>
        <p:spPr>
          <a:xfrm>
            <a:off x="74901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 вызывают люди, которые здороваются, помогают и умеют быть внимательными. С такими соседями даже обычный подъезд кажется тёплым и почти домашним.
</a:t>
            </a:r>
            <a:endParaRPr lang="en-US" sz="2400" dirty="0"/>
          </a:p>
        </p:txBody>
      </p:sp>
      <p:sp>
        <p:nvSpPr>
          <p:cNvPr id="16" name="Text 8"/>
          <p:cNvSpPr txBox="1"/>
          <p:nvPr/>
        </p:nvSpPr>
        <p:spPr>
          <a:xfrm>
            <a:off x="110002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места
</a:t>
            </a:r>
            <a:endParaRPr lang="en-US" sz="2800" dirty="0"/>
          </a:p>
        </p:txBody>
      </p:sp>
      <p:sp>
        <p:nvSpPr>
          <p:cNvPr id="17" name="Text 9"/>
          <p:cNvSpPr txBox="1"/>
          <p:nvPr/>
        </p:nvSpPr>
        <p:spPr>
          <a:xfrm>
            <a:off x="110002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Памятники, старые дома, мосты и музеи хранят историю. Они напоминают, что у родного места есть прошлое, а у жителей — повод помнить и ценить его.
</a:t>
            </a:r>
            <a:endParaRPr lang="en-US" sz="2400" dirty="0"/>
          </a:p>
        </p:txBody>
      </p:sp>
      <p:sp>
        <p:nvSpPr>
          <p:cNvPr id="18" name="Text 10"/>
          <p:cNvSpPr txBox="1"/>
          <p:nvPr/>
        </p:nvSpPr>
        <p:spPr>
          <a:xfrm>
            <a:off x="145104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адрес
</a:t>
            </a:r>
            <a:endParaRPr lang="en-US" sz="2800" dirty="0"/>
          </a:p>
        </p:txBody>
      </p:sp>
      <p:sp>
        <p:nvSpPr>
          <p:cNvPr id="19" name="Text 11"/>
          <p:cNvSpPr txBox="1"/>
          <p:nvPr/>
        </p:nvSpPr>
        <p:spPr>
          <a:xfrm>
            <a:off x="145104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свой адрес важно и полезно. Когда человек помнит улицу, номер дома и город, он чувствует себя увереннее и легче находит дорогу домой.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 место становится лучше, когда о нём заботятся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улица, город и вся Земля связаны между собой. Если беречь всё вокруг — от подъезда до деревьев, — родное место будет добрым, красивым и очень тёплым.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2026-05-25T21:49:19Z</dcterms:created>
  <dcterms:modified xsi:type="dcterms:W3CDTF">2026-05-25T21:49:19Z</dcterms:modified>
</cp:coreProperties>
</file>