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34. Число 4 и цифра 4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число 4, научимся его писать и находить вокруг нас.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встречается число 4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окружает нас каждый день: в фигурах, предметах и временах года. Оно помогает считать аккуратно, сравнивать группы и замечать порядок, как будто математика тихо подсказывает, что вокруг всё уже посчитано.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называют после тройки и перед пятёркой. При счёте оно помогает не сбиться и точно назвать количество предметов.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что предметов ровно столько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4 на письме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4 обозначает число 4 в записи. Она состоит из двух наклонных линий и одной вертикальной линии, поэтому выглядит строго и легко узнаётся среди других цифр.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цифру удобно искать в тетради, на карточках и в учебнике. У неё простая форма, а значит, её можно быстро заметить даже среди похожих 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пишется цифра 4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короткую наклонную линию. Она задаёт начало цифры и помогает удержать правильное направление письма в клетке.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рисуют длинную наклонную линию и добавляют вертикальную линию. Все части должны быть аккуратными, чтобы цифра получилась ровной и понятной.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следить за размером и одинаковым наклоном линий. Тогда цифра 4 будет красивой, как настоящий маленький домик из палочек.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325" y="1612800"/>
            <a:ext cx="11310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7187" y="3315000"/>
            <a:ext cx="141375" cy="226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 4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 3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одному предмету добавить ещё три, получится четыре. Такая пара показывает, как число можно собрать из двух частей и быстро назвать ответ без пересчёта.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2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 два вместе дают четыре. Этот состав особенно удобен, потому что обе части одинаковые, а ответ легко запомнить и проверить на пальцах или кружках.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и 1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трём предметам прибавить один, снова получится четыре. Такой способ помогает видеть, что одно и то же число можно получить разными путями.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предмета в группе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Группу из четырёх предметов можно составить из чего угодно: карандашей, кубиков, яблок или цветов. Главное — пересчитать каждый предмет только один раз, чтобы не ошибиться.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счёт учит внимательно смотреть на предметы и не путать уже названные с ещё не названными. Получается почти как игра: считаешь — и сразу проверяешь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число 4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 разные способы сложить число 4 из частей.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7" y="161195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1450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в числовом ряду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3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идёт сразу после 3, поэтому счёт продолжается без пропуска. Если назвать числа по порядку, то после тройки обязательно звучит четвёрка.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соседями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числовом ряду 4 стоит между 3 и 5. Оно больше тройки на один шаг и меньше пятёрки на один шаг, так что соседи у него очень близкие.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чисел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места числа 4 помогает правильно продолжать счёт вперёд. Если порядок не нарушен, числа выстраиваются дружно, как аккуратные шаги по дорожке.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979" y="1093147"/>
            <a:ext cx="1947693" cy="206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079" y="1093147"/>
            <a:ext cx="1947693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4179" y="1093147"/>
            <a:ext cx="1947693" cy="206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279" y="1093147"/>
            <a:ext cx="1947693" cy="206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72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будит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68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тает, появляются первые цветы и зелёные листочки. Дни становятся длиннее, а настроение — бодрее. Это время года легко запомнить как начало большого природного обновления, где всё будто просыпается после зимнего сна.
</a:t>
            </a:r>
            <a:endParaRPr lang="en-US" sz="1283" dirty="0"/>
          </a:p>
        </p:txBody>
      </p:sp>
      <p:sp>
        <p:nvSpPr>
          <p:cNvPr id="8" name="Text 2"/>
          <p:cNvSpPr txBox="1"/>
          <p:nvPr/>
        </p:nvSpPr>
        <p:spPr>
          <a:xfrm>
            <a:off x="25703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любит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светит яркое солнце, можно гулять, купаться и собирать ягоды. Природа становится особенно пышной и зелёной. Для детей это время часто ассоциируется с отдыхом, играми и самыми длинными днями в году.
</a:t>
            </a:r>
            <a:endParaRPr lang="en-US" sz="1370" dirty="0"/>
          </a:p>
        </p:txBody>
      </p:sp>
      <p:sp>
        <p:nvSpPr>
          <p:cNvPr id="9" name="Text 3"/>
          <p:cNvSpPr txBox="1"/>
          <p:nvPr/>
        </p:nvSpPr>
        <p:spPr>
          <a:xfrm>
            <a:off x="46534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раскрашивает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6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меняют цвет и опадают, а воздух становится прохладнее. В это время года в садах и парках появляются жёлтые, красные и оранжевые краски. Осень напоминает, что в природе всё меняется по порядку.
</a:t>
            </a:r>
            <a:endParaRPr lang="en-US" sz="1241" dirty="0"/>
          </a:p>
        </p:txBody>
      </p:sp>
      <p:sp>
        <p:nvSpPr>
          <p:cNvPr id="10" name="Text 4"/>
          <p:cNvSpPr txBox="1"/>
          <p:nvPr/>
        </p:nvSpPr>
        <p:spPr>
          <a:xfrm>
            <a:off x="6736575" y="3359425"/>
            <a:ext cx="19491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приносит снег
</a:t>
            </a:r>
            <a:pPr algn="l" indent="0" marL="0">
              <a:lnSpc>
                <a:spcPct val="115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земля покрывается снегом, а деревья стоят в белых шапках. Можно кататься на санках и лепить снеговика. Это четвёртое время года помогает увидеть число 4 в привычной жизни и легко его запомнить.
</a:t>
            </a:r>
            <a:endParaRPr lang="en-US" sz="1370" dirty="0"/>
          </a:p>
        </p:txBody>
      </p:sp>
      <p:sp>
        <p:nvSpPr>
          <p:cNvPr id="11" name="Text 5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времени года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Четвертый предмет в ряду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называет предметы один за другим и не торопится. Так становится понятно, какой из них идет первым, вторым, третьим и следующим.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четвертое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счет доходит до четырех, нужный предмет занимает четвертое место в ряду. Это может быть игрушка, картинка или любой другой объект.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без путаницы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Порядковый счет помогает не перепутать предметы местами и найти именно тот, который стоит четвертым. Главное — считать последовательно и не пропускать ни одного объекта.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счет до 4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Пересчитывай игрушки, фишки, пальцы или картинки и вслух называй каждое число. Так счет до 4 становится точным и уверенным.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из группы ровно четыре предмета. Остальные убирай в сторону, чтобы сразу видеть, где количество подходит, а где его слишком много или мало.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цифру 4 среди других цифр на карточках и в учебнике. Такое задание тренирует внимание и помогает быстрее узнавать новый знак.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две маленькие группы предметов: где четыре, а где меньше или больше. Это учит замечать количество без лишних ошибок и спешки.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5162" y="1372300"/>
            <a:ext cx="2661777" cy="327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2952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удобно показывать через рисунки с четырьмя одинаковыми деталями. Это могут быть листочки, звездочки, окна или лепестки. Тогда количество видно сразу, а не только слышится в счете.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222875" y="2543500"/>
            <a:ext cx="2219700" cy="17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Узоры из четырех повторяющихся элементов помогают запомнить число и делают задание аккуратным. Когда картинка повторяется ровно четыре раза, глаз быстро замечает знакомый порядок.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в рисунках и узорах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Палочки, точки и кружки для числа 4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палочки помогают увидеть число так же ясно, как четыре настоящих предмета. Такой способ удобен, когда нужно быстро показать количество без записи цифрой.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точки или четыре кружка тоже обозначают число 4. Их легко считать, а затем проверять ответ еще раз, чтобы ничего не пропустить.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модели особенно полезны в начале обучения. Они делают число понятным через предметы, а не только через знак в тетради.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соседними числами помогает быстро понять место 4: оно больше 3 и меньше 5. Это удобная проверка при счете и решении простых заданий.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отделяет число 4 от его соседей в числовом ряду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76700" y="3291150"/>
            <a:ext cx="3328500" cy="2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Стул, который стоит на четырех ногах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ребенком число 4 легко заметить на обычном стуле. У него четыре ножки, и каждая нужна, чтобы он стоял ровно. Такой предмет помогает увидеть математику прямо в комнате, без сложных объяснений.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 на четырех колесах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число 4 встречается в машине: у автомобиля четыре колеса. Их удобно пересчитывать и сравнивать с другими предметами. Этот пример показывает, что математика помогает замечать устройство знакомых вещей вокруг нас.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и его стороны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 бумаги или в учебнике можно найти прямоугольник. У него четыре стороны, и это еще один способ увидеть число 4 в геометрической фигуре. Такой пример связывает счет с формой и порядком.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вокруг нас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новой цифры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знак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4 должна легко находиться среди других цифр. Если ребенок видит ее сразу, читать и считать до 4 становится намного проще.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аккуратно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цифра 4 пишется ровными линиями и в нужном размере. Аккуратная запись помогает не путать ее с другими знаками.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в числах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4 может встречаться в числах и карточках. Полезно замечать ее в записи, чтобы быстрее узнавать новое число и не теряться при чтении.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с числом 4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06575" y="3438442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1 и 3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 еще три предмета вместе дают четыре. Такой пример показывает, как число 4 получается из двух частей.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15438" y="261000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2 и 2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две пары предметов, снова получится 4. Это удобный способ запомнить состав числа и увидеть, что результат не меняется.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18450" y="166995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Вычитаем 1 из 4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четырех убрать один предмет, останется три. Так легко проверить связь числа 4 с соседним числом и повторить счет назад.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про число 4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Счет, запись и узнавание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уже умеет считать до 4, находить цифру 4 и записывать ее в тетради. Эти умения помогают без путаницы работать с небольшими группами предметов.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 состав числа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назвать соседей числа 4 и составить его из разных частей. Это делает счет увереннее и подготавливает к знакомству с новыми числами.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 уже стало знакомым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число 4 перестало быть загадкой: его можно сосчитать, увидеть, записать и сравнить с соседями. А цифра 4 уверенно поселилась в тетради и в голове.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2026-05-20T13:36:07Z</dcterms:created>
  <dcterms:modified xsi:type="dcterms:W3CDTF">2026-05-20T13:36:07Z</dcterms:modified>
</cp:coreProperties>
</file>