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многообразия и происхождения культурных растений: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происхождения культур, вклад Вавилова и значение генофонда в сельском хозяйстве.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стали заниматься земледелием, что изменило жизнь и позволило развивать цивилизации. Понимание происхождения культурных растений критично для продовольственной безопасности и устойчивого развития сельского хозяйства.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земледелия и значение культурных растений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 происхождения культурных растений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— это регион с максимальным генетическим и видовыми разнообразием конкретного культурного растения, где сохранилось множество его диких и культурных форм.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зонах находятся первичные предки современных сортов, что делает центры важнейшими для изучения и сохранения растительного наследия.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Н.И. Вавилова — основателя концепции центров происхождения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— рождение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Вавилов родился и постепенно стал выдающимся ботаником и генетиком советской эпохи.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— исследования и экспедиции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организовал глобальные экспедиции, собрав тысячи образцов культурных растений для изучения их происхождения.
</a:t>
            </a:r>
            <a:endParaRPr lang="en-US" sz="1267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центров происхождения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сформулировал концепцию центров, выделив семь основных регионов с наибольшим многообразием культур.
</a:t>
            </a:r>
            <a:endParaRPr lang="en-US" sz="1354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— смерть и наследие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трагическую судьбу, вклад Вавилова сохраняется в науке и практике сельского хозяйства по сей день.
</a:t>
            </a:r>
            <a:endParaRPr lang="en-US" sz="13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центров многообразия для агрономов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для устойчивых сортов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в центрах происхождения генетические ресурсы используют для создания новых сортов растений. К примеру, сорта пшеницы и риса, устойчивые к засухе и вредителям, выведены благодаря этим богатствам природы.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природного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 и биологи охраняют эти центры, чтобы не потерять ценные дикие формы. Широкий генофонд помогает адаптировать растения к меняющимся условиям и болезням, поддерживая стабильное производство продуктов питания.
</a:t>
            </a:r>
            <a:endParaRPr lang="en-US" sz="13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центров происхождения культурных растений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регионов Вавилова охватывают разнообразные климатические зоны по всему миру, влияя на многообразие культурных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с разным климатом и флорой создают уникальные генофонды, способствующие развитию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Н.И. Вавилова и современные карты, 2023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происхождения культурных растений по Вавилову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центр богат традиционными злаками и бобовыми, играющими ключевую роль в европейской агрокультуре.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Абиссинский (Эфиопский) центр представлен уникальными злаками и корнеплодами, привлекая внимание к африканскому растительному разнообразию.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Центральноазиатский и Юго-Западноазиатский центры содержат множество видов пшеницы и других зерновых, от которых произошли современные сорта.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Южноазиатский, Восточноазиатский и Центральноамериканский центры выделяются высочайшим разнообразием риса, кукурузы и сои — важнейших мировых культур.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96018"/>
            <a:ext cx="4759500" cy="22467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каждого центра происхождения
</a:t>
            </a:r>
            <a:endParaRPr lang="en-US" sz="26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центров происхождения с доминирующими культурами и их уникальными чертами, отражающими историю и климат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центр уникален сочетанием культурных растений, важным для адаптации и питания локальных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Н.И. Вавилова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пшеницы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охватывает территорию современного Ирана, Турции и Кавказа — место, где обнаружено более 20 видов диких злаков, предков пшеницы.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генетическое разнообразие этого региона стало основой для селекции сортов с повышенной урожайностью и устойчивостью.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картофеля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Андийский регион в Южной Америке является родиной картофеля с более чем 2000 разновидностями культурных и диких форм.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распространения в Европу и другие континенты картофель стал важнейшей пищевой культурой с глобальным значением.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андиского картофеля даёт селекционерам широкий потенциал для улучшения устойчивости и качества культурных сортов.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Китайский центр происхождения культурных растений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риса в Китае: тысячи сортов для любых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обладает самым большим разнообразием рисовых сортов в мире. Это разнообразие позволяет выращивать рис как в тёплом субтропическом климате, так и в умеренных регионах, обеспечивая продовольственную стабильность.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 и соя — гордость китайской агроэкосистемы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китайском центре происхождения культурных растений особое место занимают яблоки и соя. Их многочисленные местные сорта развивались вместе с культурой и традициями регионов, сохраняя уникальные экологические свойства.
</a:t>
            </a:r>
            <a:endParaRPr lang="en-US" sz="12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дикорастущих и культурных видов в центрах происхождения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количество дикорастущих и культурных видов растений в разных центрах происхождения. Высокое число диких видов указывает на значительный генетический потенциал для селекции и адаптации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дикорастущих видов обеспечивает основу для выведения новых устойчивых сортов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Н.И. Вавилова
</a:t>
            </a:r>
            <a:endParaRPr lang="en-US" sz="14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центры играют важную роль в процессе селекции, расширяя генетическую базу и способствуя развитию культур с улучшенными характеристиками.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центры многообразия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центры формируются после распространения культурных растений в новые регионы, где развивается новое внутри­видовое разнообразие и адаптация к местным условиям.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картофель в Европе, где после завоза из Южной Америки появились новые сорта, отличающиеся устойчивостью к европейским болезням и климату.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утраты генетического разнообразия
</a:t>
            </a:r>
            <a:endParaRPr lang="en-US" sz="286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промышленное земледелие способствует исчезновению многих традиционных сортов и дикорастущих видов. Это уменьшает генетический потенциал культур и ограничивает возможности адаптации.
</a:t>
            </a:r>
            <a:endParaRPr lang="en-US" sz="1581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разнообразия снижает устойчивость агроэкосистем к климатическим изменениям и болезням, что повышает риски для глобальной продовольственной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показывает, что селекционеры могут использовать опыт с одним видом для прогнозирования изменений в другом, родственном виде.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наследственной изменчивости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Вавилова объясняет, что у близких видов культурных растений изменения признаков происходят по аналогичным, повторяющимся рядам, что помогает предсказывать их варианты.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закономерности отражают параллелизм в морфологических и физиологических чертах у родственных видов, что облегчает поиск и использование полезных генетических свойств.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гомологических рядов в селекции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находят устойчивые к болезням признаки у диких родственников культурных растений и передают их в новые сорта, повышая их жизнеспособность и урожайность.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использование родственных диких злаков для улучшения морозостойкости и болезниустойчивости современных сортов пшеницы и ячменя.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гомологических рядов
</a:t>
            </a:r>
            <a:endParaRPr lang="en-US" sz="25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сходство вариаций признаков среди различных злаков, что отражает параллелизм наследственной изменчивости у родственных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ряды изменчивости подтверждают закономерность гомологических рядов и поддержку селекционных стратегий с использованием близкородственных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генетических исследований культурных злаков, 2023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значимость идей Вавилова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Вавилова сегодня лежат в основе работы генетических банков, обеспечивающих сохранение генетического разнообразия культурных растений для будущих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центров происхождения помогают разрабатывать новые сорта с устойчивостью к болезни, вредителям и климатическим стрессам, что важно для адаптации к изменениям климата.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области сохранения биоразнообразия и селекции формируется на основе идей Вавилова, укрепляя продовольственную безопасность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Вавилова: вклад в мировую науку
</a:t>
            </a:r>
            <a:endParaRPr lang="en-US" sz="285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провёл свыше 180 экспедиций, собрав более 250 000 образцов растений, которые составили крупнейшую научную коллекцию того времени и продолжают использоваться для исследований.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экспедиции существенно расширили знания о происхождении культурных растений, значительно обогатили генетические ресурсы и способствовали развитию селекции.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Вавилова: фундамент для будущих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Вавилова помогают сохранять уникальное генетическое наследие и обеспечивают стабильное продовольствие, формируя основы биологии и сельского хозяйства будущего.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2026-05-09T07:21:11Z</dcterms:created>
  <dcterms:modified xsi:type="dcterms:W3CDTF">2026-05-09T07:21:11Z</dcterms:modified>
</cp:coreProperties>
</file>