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 падежных окончаниях существительных в единственном числе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правильную букву в окончании существительного.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падежные окончания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окончания связывают слова и помогают точно выражать мысль. Если окончание безударное, его легко написать неверно. Поэтому важно уметь определять падеж, склонение и проверять слово по образцу.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окончание существительного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и того же слова окончания могут быть разными: книга, книги, книге, книгу. Основа сохраняется, а окончание показывает грамматическую форму и связь слова с другими словами.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окончания нельзя точно определить падеж. Поэтому в письменной речи важно замечать, какая часть слова изменяется, и не путать её с основой.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изменяемая часть слова, которая стоит в конце и меняется при образовании разных форм. Именно она помогает понять, в каком падеже и числе стоит существительное.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существительных единственного числа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падеж, вопрос и частые предлоги при выборе окончания.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предлог подсказывают падеж, а значит, помогают выбрать нужное окончание.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падежи существительных в единственном числе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склонение: существительные с окончаниями -а, -я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1-му склонению относятся существительные женского рода на -а и -я: книга, земля, мама, неделя. В начальной форме они легко узнаются по этому окончанию.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у таких слов часто пишутся -ы или -и: нет книги, нет земли. Выбор зависит от слова и его формы, поэтому важно сверяться с образцом.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дательном и предложном падежах чаще встречается окончание -е: к книге, о книге, к земле, о земле. Эти формы нужно запоминать и сравнивать между собой.
</a:t>
            </a:r>
            <a:endParaRPr lang="en-US" sz="11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склонение: существительные мужского и среднего рода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же склонению относятся средние существительные на -о и -е: море, окно, поле. Они часто встречаются в учебных текстах и упражнениях.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нередко пишутся окончания -ом, -ем: столом, морем, полем. Эти формы показывают, чем или кем совершается действие.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2-му склонению относятся мужские существительные с нулевым окончанием: стол, конь. Их падежные формы помогают увидеть, как меняется слово в речи.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предложном падеже часто появляется окончание -е: на столе, о море, в поле. При письме важно не опираться только на слух.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склонение: слова с мягким знаком на конце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3-му склонению относятся существительные женского рода с мягким знаком на конце: ночь, тетрадь, дверь, степь. Мягкий знак остаётся частью основы слова.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родительном, дательном и предложном падежах у таких слов обычно пишется окончание -и: нет ночи, к тетради, о тетради, в степи. Это главная особенность склонения.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сразу узнавать слова 3-го склонения. Они часто вызывают трудности, потому что на слух окончание слышится неясно.
</a:t>
            </a:r>
            <a:endParaRPr lang="en-US" sz="12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 в падежном окончании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определить нужную букву по правилу, а не по звучанию.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появляются ошибки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словах, где окончание трудно услышать и нужно опираться на правило.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ошибок — слабый слуховой контроль; значит, решающими становятся склонение, падеж и образец слова.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учебной диаграммы по теме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слов-образцов по склонениям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1-го и 3-го склонения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книга — о книге и пара тетрадь — о тетради показывают, как в похожем падеже меняются разные окончания. Сравнение помогает быстрее запомнить, где пишется -е, а где -и.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2-го склонения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стол — на столе и море — у моря удобны для проверки 2-го склонения. Они показывают, что одинаковый падеж не всегда даёт одинаковую букву в конце слова.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падеж: сравнение окончаний по склонениям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окончания зависят от склонения существительного. Таблица помогает сравнить формы трёх склонений и увидеть, какие буквы пишутся в одинаковом падеже.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падежная форма пишется по-разному в зависимости от склонения, поэтому сначала нужно определить тип существительного.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«Гласные в падежных окончаниях существительных в единственном числе»
</a:t>
            </a:r>
            <a:endParaRPr lang="en-US" sz="6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падеж: кому? чему?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2-го склонения возможны окончания -у, -ю или -е: к столу, к морю, к полю. Выбор зависит от основы слова и закрепляется через образцы склонения.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3-го склонения обычно пишется -и: к тетради, к ночи, к двери. Такие формы важно запоминать отдельно, потому что безударное окончание слышится неясно.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1-го склонения в дательном падеже чаще пишется окончание -е: к маме, к земле, к книге. Эта форма особенно заметна после предлога к.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падежей в школьных текстах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падежные формы чаще всего встречаются в учебных ответах, изложениях и сочинениях.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используется падеж, тем важнее уверенно писать его окончания и быстро определять форму слова.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школьных и бытовых текстов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и творительный падежи: важные различия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винительном падеже неодушевлённые существительные часто совпадают с именительным: вижу стол, вижу книгу, вижу море. Это помогает отличать форму по вопросу и смыслу предложения.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существительных в винительном падеже форма обычно совпадает с родительным: вижу брата, вижу кошку. Поэтому важно сначала определить, живой предмет или нет.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часто встречаются окончания -ой, -ей, -ом, -ем, -ью: книгой, землёй, морем, ночью. Они показывают, с чем или кем связано действие.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двух падежей особенно полезно в упражнениях, где похожие формы легко перепутать. Падежный вопрос и смысл предложения помогают выбрать правильное окончание.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слова для проверки окончания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лес — проверка по 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окончание плохо слышно, удобно сравнить слово с известным образцом. Пара книга — о книге и лес — в лесу показывает, как меняется форма в конкретном падеже и почему важно опираться на правило.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тетрадь — разные модели склонения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река — к реке и тетрадь — к тетради помогают увидеть, что похожий вопрос не всегда даёт одинаковую букву. Проверочный пример подсказывает нужное окончание и делает выбор более уверенным.
</a:t>
            </a:r>
            <a:endParaRPr lang="en-US" sz="747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дверь — слова с мягким 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ночь — в ночи и дверь — у двери особенно полезны для 3-го склонения. Здесь мягкий знак сохраняется в основе, а окончание -и помогает быстро распознать правильную форму.
</a:t>
            </a:r>
            <a:endParaRPr lang="en-US" sz="747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море, ночь — сравнение перед письмом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его можно сопоставить с другим из той же группы. Такое сравнение помогает не угадывать букву, а проверять форму по устойчивому образцу и писать без ошибок.
</a:t>
            </a:r>
            <a:endParaRPr lang="en-US" sz="7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587" y="1162275"/>
            <a:ext cx="4902825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правильные формы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в безударных окончаниях и помогает запомнить правильное написание по образцу.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 выборе между -е и -и, поэтому нужно проверять падеж, склонение и опорную форму слова.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и типичные школьные ошибки в падежных окончаниях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безударного окончания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выбора правильной буквы в падежном окончании существительного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906" y="1589275"/>
            <a:ext cx="493237" cy="5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590500"/>
            <a:ext cx="527700" cy="527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окончания по группам слов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склонение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книга, земля, мама удобно учить вместе: в одинаковых падежах у них повторяются похожие окончания. Группа помогает быстрее заметить закономерность и не путать -е и -и.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склонение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стол, море, окно легче увидеть, как меняются формы в разных падежах. Сравнение слов одного типа помогает запомнить окончания без лишней зубрёжки и уверенно писать в тетради.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склонение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ночь, тетрадь, дверь удобно повторять как отдельную группу. У них часто пишется -и, поэтому такие примеры особенно полезны перед диктантом и при проверке спорных окончаний.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помогают писать без ошибок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сначала определяй начальную форму, склонение и падеж слова. Без этих шагов невозможно выбрать окончание точно, особенно если оно безударное и плохо слышится на слух.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спорную букву по образцу того же склонения: книга — книге, тетрадь — тетради, море — о море. Такой способ надёжнее, чем простое предположение по звучанию.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нужно уделять формам 3-го склонения и словам после предлогов в, на, к, о. Именно в них чаще всего возникают ошибки при спешке и невнимательном чтении задания.
</a:t>
            </a:r>
            <a:endParaRPr lang="en-US" sz="11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буква в падежном окончании зависит от склонения, падежа и проверочного образца. Если действовать по правилу, безударные окончания становятся понятными и пишутся уверенно.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2026-05-22T06:39:21Z</dcterms:created>
  <dcterms:modified xsi:type="dcterms:W3CDTF">2026-05-22T06:39:21Z</dcterms:modified>
</cp:coreProperties>
</file>