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и обычные выражения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фразеологизмы и обычные словосочетания.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таких выражениях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крепкие выражения и обычные словосочетания. Если научиться их различать, станет легче понимать сказки, шутки, учебные тексты и разговоры взрослых.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устойчивое выражение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 — это готовый оборот, который обычно запоминают целиком. Его слова связаны между собой так крепко, что менять их без причины нельзя.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такого выражения часто бывает переносным. Например, «зарубить на носу» значит хорошо запомнить, а не делать что-то с носом.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фразеологизм, важно смотреть не только на отдельные слова, но и на выражение целиком. Тогда скрытый смысл становится понятным и запоминается легче.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как яркие картинки в речи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 образная часть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часто звучат очень образно, а иногда даже смешно. Когда слышишь «как рыба в воде» или «держать язык за зубами», в голове сразу возникает живая картинка.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запомнить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интереснее и помогают быстрее понять настроение рассказа. Их легко запомнить, потому что они похожи на маленькие языковые картинки с особым смыслом.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фразеологизмов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запоминается как готовая фраза. Его слова обычно держатся вместе и не распадаются на случайные части, как детали конструктора.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такого выражения нельзя свободно заменять одно слово другим. Если изменить его, привычный смысл может исчезнуть или стать очень странным.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фразеологизм понимается не буквально, а по смыслу целого выражения. Именно поэтому «ломать голову» означает думать очень долго.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встречаются в речи, сказках, рассказах и пословицах. Они делают язык живым и помогают говорить точнее и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словосочетания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свободном сочетании слова подбираются по смыслу каждый раз заново. Можно сказать «читать книгу», «читать сказку» или «читать журнал».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понятно само по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каждое слово сохраняет своё обычное значение. Не нужно угадывать скрытый смысл, потому что всё понятно прямо и просто.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легко перестраивается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можно изменить без потери смысла. Это удобно, потому что речь остаётся точной, а предложение — гибким и понятным.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выражения друг от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смысл слов и проверяем, можно ли менять их без потери значения.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менять слова во фразеологизме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фразеологизме слова работают вместе, как дружная команда. Если убрать или заменить одно слово, выражение может потерять свой привычный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замена делает оборот смешным, но неправильным. Поэтому говорят «бить баклуши», а не придумывают похожее, но чужое выражение.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нужно помнить целиком, как готовую языковую формулу. Тогда он звучит правильно и помогает точно передать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речи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«Водить за нос»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кого-то обманывают или долго вводят в заблуждение. Выражение звучит образно и сразу показывает, что доверять здесь опасно.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 свет ни заря»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оборот помогает сказать, что кто-то встал очень рано, почти ещё ночью. В нём чувствуется время, когда всё вокруг только просыпается.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«Спустя рукава»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работе, которую сделали небрежно и без старания. Сразу понятно: человек трудился без особого желания и аккуратности.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снег на голову»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используют, когда что-то случилось неожиданно. Оно помогает быстро передать удивление, будто новость свалилась совсем внезапно.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страница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вошёл в тёмный лес и сразу насторожился. Автор написал, что он «навострил уши», и читатель тут же представил внимательного путника. Такое выражение помогает не просто сообщить факт, а показать живую картинку и настроение сцены.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разговор в книжке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один персонаж всё время «бил баклуши», а другой трудился не покладая рук. Из-за этого герои сразу стали понятнее, а история — веселее. Устойчивые выражения делают текст ярким и помогают увидеть характер без длинных объяснений.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сказках и книгах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понять выражение: буквально и переносно.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правило помогает не ошибиться: сначала читаем слова, потом ищем скрытый смысл. Для фразеологизмов это особенно 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из урока русского языка для 2 класса.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фразеологизмы помогают говорить красиво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говорить живо и интересно, потому что в речи появляются образные слова, сравнения и неожиданные повороты, которые сразу привлекают внимание слушателя.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легко запоминаются и украшают текст: сказка, рассказ или обычный разговор звучат выразительнее, если в них есть удачный устойчивый оборот.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мысль точнее: одной короткой фразой можно передать целую картину, характер героя или настроение, не объясняя всё долго и скучно.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свободно менять слова внутри устойчивого выражения: даже маленькая замена может разрушить привычный смысл и сделать фразу неправильной или смешной.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понимать оборот только буквально. Если представить слова по отдельности, можно потерять настоящий смысл и сделать неверный вывод.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запоминать обороты целиком и повторять их в правильном виде. Так речь остаётся точной, а выражения звучат естественно и красиво.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смешивать два разных выражения в одно. Тогда получается неустойчивая фраза, которую носители языка обычно не употребляют.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при использовании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выражения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живут рядом с детьми каждый день: в разговорах дома, на уроках, в сказках, рассказах, мультфильмах и даже в пословицах. Они помогают быстро и ярко передать мысль.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удобно замечать в знакомых текстах и устной речи: рядом могут стоять книга, школьный диалог, облачко мысли и рисунок к известному выражению. Так язык становится ближе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фразеологизм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готовый устойчивый оборот от обычного сочетания слов.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 устойчивые сочетания рядом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3129352"/>
            <a:ext cx="3345975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можно встретить обычные слова и готовые выражения. Нужно внимательно посмотреть, какое сочетание звучит как простая речь, а какое — как особый оборот.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048559" y="3129352"/>
            <a:ext cx="3345975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«Читать книгу» легко меняется, а «читать между строк» уже нельзя перестраивать как попало. Так видно, где сочетание свободное, а где устойчивое.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804995"/>
            <a:ext cx="751200" cy="60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0313" y="1744875"/>
            <a:ext cx="5409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кошка с собакой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людях, которые постоянно ссорятся и никак не могут договориться. Выражение яркое, сразу понятно и легко запоминается.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сказать, что чего-то очень мало по сравнению с нужным количеством. Смысл передаётся коротко, без долгих объяснений.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краю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описывают очень далёкое место, будто оно находится почти где-то за горизонтом. Оборот звучит образно и делает речь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различать эти выражения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лучше понимать книги, задания и устную речь: ребёнок видит, где слова сказаны буквально, а где автор использует образный оборот со скрытым смыслом.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отличает фразеологизмы от обычных сочетаний, ему легче объяснять мысль, отвечать на уроке и не путаться в смешных или необычных выражениях.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делает чтение внимательнее, а речь — увереннее. Появляется больше интереса к русскому языку, потому что его образы становятся понятными и дружелюбными.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нужно узнавать как готовые выражения с переносным смыслом, а свободные сочетания — как обычные слова, которые можно менять. Тогда речь становится точной, красивой и понятной.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2026-05-21T11:19:39Z</dcterms:created>
  <dcterms:modified xsi:type="dcterms:W3CDTF">2026-05-21T11:19:39Z</dcterms:modified>
</cp:coreProperties>
</file>