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Январь. В. Бианки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в лесу: тишина, следы на снегу и скрытая жизнь, увиденная Бианкиным внимательным взглядом.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Валентинович Бианки (1894–1959) писал о животных, птицах и лесных наблюдениях. Он стремился к точности деталей, описывал реальный повадки зверей и умел уважительно показывать жизнь каждого живого существа. Среди его работ — «Лесная газета», «Синичкин календарь», «Чей нос лучше?».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и его книги о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январь особенно интересен в природе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зимы делает следы и повадки особенно заметными: снег плотный, мороз крепчает, а многие животные экономят силы. По таким изменениям легче понять, как они приспосабливаются.
</a:t>
            </a:r>
            <a:endParaRPr lang="en-US" sz="1176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световой день короткий, на активность влияет каждая минута. В лесу становится проще увидеть, когда птицы и звери выходят за кормом и как меняют маршрут в сумерках.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Заметнее следы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на тропинках и у деревьев остаются цепочки следов. По ним видно, кто проходил ночью, где искал корм и где переходил из укрытия к открытому месту.
</a:t>
            </a:r>
            <a:endParaRPr lang="en-US" sz="1336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корма под укрытиями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холода корм чаще скрыт под снегом, корой или в щелях. Поэтому заметнее, как птицы и звери используют укрытия и «работают» с тем, что есть рядом.
</a:t>
            </a:r>
            <a:endParaRPr lang="en-US" sz="1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тексте Бианки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не пустая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лес словно замер, но это только внешне. Снег молчит, мороз держит ветки, а где-то под ними продолжается движение. Тишина у Бианки помогает услышать детали: шаг, шорох, скрип льда.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узоры на ветках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рисует на деревьях тонкие узоры, и они не просто «украшение». Бианки показывает, как эти белые линии и сверкающий иней меняют вид леса и помогают разглядеть, где прячутся птицы и как звери выбирают путь.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небо января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или сизое небо усиливает ощущение холода, но делает лес точнее для наблюдателя. Белый снег, темные стволы и следы на насте создают контраст: по нему легче увидеть маршрут жизни. Так наблюдение превращается в художественный образ.
</a:t>
            </a:r>
            <a:endParaRPr lang="en-US" sz="8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живет в лесу зимой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лесу особенно заметны заяц, лиса, белка, синица, дятел, снегирь и воробей. Одни становятся осторожнее, другие ищут пищу дольше и внимательнее.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по-разному добывают корм: одни находят семена, почки и кору, другие вытаскивают насекомых под деревьями. Поэтому их поведение меняется: дольше задерживаются у кормных мест.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держатся ближе к людям и к местам, где легче найти еду: возле кормушек и на открытых участках у деревьев. Там шанс пережить морозы становится выше.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января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условия складываются так, что важнее не скорость, а выносливость и умение экономить силы: еда труднее, а время короче.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корм добывать сложнее, следы и укрытия становятся «картой» жизни. Поэтому январь помогает лучше понять связь погоды и поведения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описательным признакам зимы в природоведческих текстах В. Бианки (качественная, не измерительная оценка).
</a:t>
            </a:r>
            <a:endParaRPr lang="en-US" sz="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лет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за этот срок Бианки создал множество произведений, где природа описана словом наблюдателя.
</a:t>
            </a:r>
            <a:endParaRPr lang="en-US" sz="154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названия снега, следов и зимних явлений, тем достовернее и «проверяемее» художественное описание.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данные: Виталий Валентинович Бианки (1894–1959).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Бианки показывает январь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логика построения текста: от наблюдения к пониманию.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52877"/>
            <a:ext cx="4166100" cy="31061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января и их значение для природы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зимы в тексте связаны с тем, как животные и птицы добывают корм, берегут силы и переживают холод.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примета — это не просто погода: она меняет доступность корма и требует выносливости и осторожности.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Природоведческие произведения В. Бианки; выводы обобщены по описаниям зимних условий.
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январе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продолжают искать пищу даже в мороз. Они выбирают места у деревьев и насестов, где можно добыть семена и спрятанные под корой частицы корма. 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держатся там, где есть семена и ягоды, хотя зимой выбор меньше. Они могут подлетать ближе к деревьям и кустарникам, внимательно обследуя ветки в поисках еды.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мелкие птицы у людей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часто ближе к человеческим поселениям, потому что рядом проще найти крошки и корм. Заметная тишина двора для них становится шансом быстрее перекусить и не тратить силы.
</a:t>
            </a:r>
            <a:endParaRPr lang="en-US" sz="127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как «помощник» кормом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долбит стволы и достает личинок и насекомых под корой. Его работа важна не только ему: часть корма и мест добычи становится доступной и другим птицам.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как важная деталь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следов лап, птичьи дорожки и отдельные отпечатки зверей становятся видимой страницей леса. По ним можно различить маршрут, время активности и направление поиска корма.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кажется, что лес «замолк», следы показывают работу скрытых привычек: осторожные обходы, короткие остановки у кормных мест, выбор тропинок между сугробами. Для Бианки это знак продолжающейся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«карты» оставляет зима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следы говорят о жизни леса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труднее всего пережить январь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риски у тех, кому сложнее найти достаточную еду в холодный день и в ночь, когда корм приходится искать в глубине снега.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уязвимость растёт там, где меньше доступа к пище и запасам, а значит, требуется больше сил на выживание в мороз.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природоведческим наблюдениям, отражённым в текстах В. Бианки (без привязки к единой числовой статистике).
</a:t>
            </a:r>
            <a:endParaRPr lang="en-US" sz="10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человека о зимней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и подкормка помогают птицам пережить мороз, когда семян и ягод становится меньше, а добыча под снегом и корой сложнее. Бианки связывает помощь с внимательностью, а не с вмешательством «всё время».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другое: тишина возле мест, где держатся птицы, и осторожность в лесу. Когда мы меньше шумим и не разрушаем тропы, животные сохраняют силы и меньше рискуют уйти с кормных мест.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человек показан не хозяином леса, а наблюдателем, который умеет замечать следы, повадки и сезонные изменения. Такая позиция делает помощь осмысленной и уважительной к живому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подходов делает январские тексты понятными и одновременно по-настоящему познавательными.
</a:t>
            </a:r>
            <a:endParaRPr lang="en-US" sz="143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соединяются научная точность и художественная выразительность: реальность деталей поддерживает настроение зимнего леса, а образы помогают удержать внимание читателя.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произведений Виталия Бианки о природе (учебно-методические подходы к разбору текста, без единого числового «стандарта»).
</a:t>
            </a:r>
            <a:endParaRPr lang="en-US" sz="13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работать с текстом о январе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по схеме: признаки месяца → наблюдения за живыми → вывод о жизни леса, как в текстах В. Бианки.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68328"/>
            <a:ext cx="4392900" cy="32752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зимнего леса у Бианки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питаются разные животные и птицы зимой и какие способы помогают им пережить мороз и нехватку корма.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«план выживания»: кто-то опирается на запасы, кто-то на умение добывать корм из укрытий, а птицы часто выигрывают у близости к кормным местам.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Природоведческие тексты В. Бианки (обобщение описанных наблюдений).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в народных и литературных наблюдениях
</a:t>
            </a:r>
            <a:endParaRPr lang="en-US" sz="2641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как «суровый месяц»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январь связывают с морозами, ясным небом, глубоким снегом и длинными ночами. Его воспринимают как время, когда природа проверяет силы всех живущих.
</a:t>
            </a:r>
            <a:endParaRPr lang="en-US" sz="1236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виднее лес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следы на снегу и движения зверей заметнее: плотный покров удерживает отпечатки, а короткий день делает наблюдение особенно наглядным.
</a:t>
            </a:r>
            <a:endParaRPr lang="en-US" sz="1313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Бианки — время скрытой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Бианки январь — период, когда особенно ясно видны следы жизни, маршруты и приспособления животных к холоду. Тишина обманчива: лес продолжает жить.
</a:t>
            </a:r>
            <a:endParaRPr lang="en-US" sz="12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животным пережить зиму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физической защиты, ключевой навык — находить пищу там, где её не видно сразу: под корой, в щелях и рядом с укрытиями.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показывает баланс: выживание зависит не столько от скорости, сколько от приспособленности и осторожности, а также от доступности 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зимних приспособлений в природоведческих текстах В. Бианки (оценочно, без единого измерения).
</a:t>
            </a:r>
            <a:endParaRPr lang="en-US" sz="9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января интересна шестиклассникам
</a:t>
            </a:r>
            <a:endParaRPr lang="en-US" sz="2685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соединяет литературу и наблюдение за природой: читая текст Бианки, ребята учатся видеть закономерности в снеге, следах и поведении птиц и зверей.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расширяет словарь: появляются точные слова о морозе, тропинках, инеe и корме. Благодаря этому легче пересказывать и обсуждать прочитанное, опираясь на детали.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обычный месяц превращается в «живой рассказ»: писатель показывает, как один признак зимы влияет на другой — например, где искать еду и почему звери меняют маршруты.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 январских историях есть и красота, и забота о живом мире. Читатель чувствует ответственность человека: меньше мешать и помогать, когда это нужно.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произведений Бианки о январе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у Бианки — не пустое и холодное время, а месяц скрытой и очень важной жизни природы. Мороз и снег требуют выносливости, а человек учится замечать взаимосвязи живого.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2026-05-15T04:52:43Z</dcterms:created>
  <dcterms:modified xsi:type="dcterms:W3CDTF">2026-05-15T04:52:43Z</dcterms:modified>
</cp:coreProperties>
</file>