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Пифагора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формула прямоугольного треугольника и его сторон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древних измерений к школьной геометрии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теоремы Пифагора возникла не на пустом месте: свойства прямоугольных треугольников знали ещё в Древнем Египте и Вавилоне. Позже формула стала основой для нахождения неизвестных сторон, расстояний и диагоналей.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 треугольник и его элементы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942250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 треугольник отличается тем, что один из его углов равен 90°. Именно этот угол задаёт особую связь между сторонами и позволяет применять теорему Пифагора.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942257" y="2916816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катета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Стороны, которые образуют прямой угол, называются катетами. Они обычно короче других сторон треугольника и именно с ними чаще всего начинают решение задачи.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97013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Гипотенуза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Сторона, лежащая напротив прямого угла, называется гипотенузой. Она всегда длиннее каждого катета, поэтому в формулах её удобно выделять отдельно.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697025" y="2916781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5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обозначения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этих трёх элементов важно для записи формулы, проверки вычислений и выбора правильного пути решения. Без них невозможно уверенно работать с задачами по теме.
</a:t>
            </a:r>
            <a:endParaRPr lang="en-US" sz="98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4358" y="1352325"/>
            <a:ext cx="2485384" cy="32013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 сторон в формуле a² + b² = c²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864674" y="1486932"/>
            <a:ext cx="2232819" cy="13177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в 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катеты обозначают буквами a и b, а гипотенузу — буквой c. Такая запись делает формулу короткой и удобной для любых числовых примеров.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55586" y="14869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8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квадратов
</a:t>
            </a:r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a² + b² = c² сравниваются не сами длины, а их квадраты. Именно поэтому сначала возводят стороны в квадрат, а затем находят неизвестное значение.
</a:t>
            </a:r>
            <a:endParaRPr lang="en-US" sz="1198" dirty="0"/>
          </a:p>
        </p:txBody>
      </p:sp>
      <p:sp>
        <p:nvSpPr>
          <p:cNvPr id="13" name="Text 4"/>
          <p:cNvSpPr txBox="1"/>
          <p:nvPr/>
        </p:nvSpPr>
        <p:spPr>
          <a:xfrm>
            <a:off x="864649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для запоминания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формулой полезно держать рисунок прямоугольного треугольника с подписями сторон. Он помогает быстро определить, где катеты, а где гипотенуза, и не ошибиться при подстановке.
</a:t>
            </a:r>
            <a:endParaRPr lang="en-US" sz="112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по теореме Пифагора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поиске неизвестной стороны прямоугольного треугольника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991626"/>
            <a:ext cx="4332300" cy="1726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числовые примеры и пифагоровы тройки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наборы чисел часто встречаются в задачах и помогают быстро проверять вычисления.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строки подтверждают одну и ту же связь сторон: квадрат гипотенузы равен сумме квадратов катетов.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Пифагоровы тройки из школьной геометрии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Пифагоровы тройки в сравнении длин сторон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удобно сравнивать каждую сторону внутри одной тройки и видеть, как меняются размеры без потери связи между ними.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гипотенуза остаётся самой длинной стороной, а рост катетов сопровождается ростом всей тройки.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пифагоровых троек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примере с гипотенузой 10 и катетом 6 неизвестный катет равен 8. Это показывает, как работает формула для поиска стороны, когда известны два других значения.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получается, если из квадрата гипотенузы вычесть квадрат известного катета и извлечь корень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 по теореме Пифагора
</a:t>
            </a:r>
            <a:endParaRPr lang="en-US" sz="3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087" y="1087645"/>
            <a:ext cx="3718800" cy="20155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0087" y="1087645"/>
            <a:ext cx="3718800" cy="20155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75088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построить квадрат на каждой стороне прямоугольного треугольника, можно сравнить их площади. У треугольника 3-4-5 это особенно наглядно: площади равны 9, 16 и 25. Видно, что большой квадрат на гипотенузе как будто «собирает» площади двух меньших.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75089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квадрата вокруг одного треугольника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850112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рисунок помогает увидеть формулу не как абстрактную запись, а как связь между площадями. Когда квадраты расположены рядом, становится ясно, почему a² + b² равно c² и как стороны связаны между собой.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50114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 для понимания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квадратов на сторонах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доказательств теоремы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222775" y="2182945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число доказательств делает теорему Пифагора одной из самых изученных в математике. Она объединяет логику, геометрию и точный счёт в одной короткой формуле.
</a:t>
            </a:r>
            <a:endParaRPr lang="en-US" sz="1064" dirty="0"/>
          </a:p>
        </p:txBody>
      </p:sp>
      <p:sp>
        <p:nvSpPr>
          <p:cNvPr id="10" name="Text 3"/>
          <p:cNvSpPr txBox="1"/>
          <p:nvPr/>
        </p:nvSpPr>
        <p:spPr>
          <a:xfrm>
            <a:off x="986622" y="1643569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способов доказать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известно более 300 доказательств теоремы Пифагора. Такое число показывает, насколько важной и интересной оказалась эта идея для разных поколений математиков.
</a:t>
            </a:r>
            <a:endParaRPr lang="en-US" sz="1064" dirty="0"/>
          </a:p>
        </p:txBody>
      </p:sp>
      <p:sp>
        <p:nvSpPr>
          <p:cNvPr id="11" name="Text 4"/>
          <p:cNvSpPr txBox="1"/>
          <p:nvPr/>
        </p:nvSpPr>
        <p:spPr>
          <a:xfrm>
            <a:off x="986622" y="2578500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Доказательство Евклида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из самых известных доказательств связано с Евклидом. Оно использует свойства фигур и площади, поэтому помогает увидеть теорему не только как формулу, но и как геометрический факт.
</a:t>
            </a:r>
            <a:endParaRPr lang="en-US" sz="1064" dirty="0"/>
          </a:p>
        </p:txBody>
      </p:sp>
      <p:sp>
        <p:nvSpPr>
          <p:cNvPr id="12" name="Text 5"/>
          <p:cNvSpPr txBox="1"/>
          <p:nvPr/>
        </p:nvSpPr>
        <p:spPr>
          <a:xfrm>
            <a:off x="986622" y="3513431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математические идеи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других доказательствах применяют перестановку частей фигур и свойства подобных треугольников. Это показывает, что одна и та же теорема может объясняться разными способами.
</a:t>
            </a:r>
            <a:endParaRPr lang="en-US" sz="106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1804598"/>
            <a:ext cx="4332300" cy="187945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проверки решения задачи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коротких способа помогают заметить ошибку до того, как ответ будет записан окончательно.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позволяет вовремя заметить ошибки в формулах, вычислениях и выборе сторон треугольника.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применения теоремы Пифагора и школьная практика решения задач по геометрии.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теорема Пифагора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распознавания прямоугольного треугольника по длинам его сторон.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теорема Пифагора используется на практике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этих сферах теорема помогает работать с расстояниями, диагоналями и точными измерениями без лишних построений.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польза теоремы связана с прикладными задачами, где нужно быстро вычислять длины и проверять геометрию объектов.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областей применения теоремы Пифагора в школьной и прикладной геометрии.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4700" y="1390009"/>
            <a:ext cx="290925" cy="38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163" y="1395559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2588" y="1416493"/>
            <a:ext cx="376800" cy="334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8637" y="1416493"/>
            <a:ext cx="376800" cy="3349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19913" y="1395559"/>
            <a:ext cx="376800" cy="3768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решении задач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091763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возводят в квадрат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096988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 формулу ставят сами длины сторон, а не их квадраты. Тогда равенство теряет смысл, и результат получается неправильным даже при верной записи выражения.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26163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стороны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31388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катет принимают за гипотенузу или наоборот. Из-за этого подставляют числа в неверную часть формулы и получают ответ, который не соответствует условию задачи.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762588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корень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767812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нахождения квадрата неизвестной стороны нужно извлечь квадратный корень. Если пропустить этот шаг, ответ останется в неправильной форме и будет слишком большим.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438637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проверяют условие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443863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Теорему Пифагора применяют только к прямоугольному треугольнику. Если прямого угла нет, формула не подходит, поэтому решение сразу становится неверным.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7119913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оценивают ответ
</a:t>
            </a:r>
            <a:endParaRPr lang="en-US" sz="1400" dirty="0"/>
          </a:p>
        </p:txBody>
      </p:sp>
      <p:sp>
        <p:nvSpPr>
          <p:cNvPr id="19" name="Text 11"/>
          <p:cNvSpPr txBox="1"/>
          <p:nvPr/>
        </p:nvSpPr>
        <p:spPr>
          <a:xfrm>
            <a:off x="7125138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сравнить результат с длинами известных сторон. Если гипотенуза меньше катета или значение выглядит нелогично, значит, в вычислениях допущена ошибка.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3900" y="953135"/>
            <a:ext cx="4605900" cy="2784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25" y="953135"/>
            <a:ext cx="4605900" cy="27842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39225" y="428125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клетчатой бумаге удобно отложить катеты длиной 6 и 8 клеток, а затем соединить их концы. Получится прямоугольный треугольник, у которого гипотенуза равна 10. Такой рисунок помогает увидеть связь между сторонами и проверить прямой угол без сложных измерений.
</a:t>
            </a:r>
            <a:endParaRPr lang="en-US" sz="791" dirty="0"/>
          </a:p>
        </p:txBody>
      </p:sp>
      <p:sp>
        <p:nvSpPr>
          <p:cNvPr id="8" name="Text 2"/>
          <p:cNvSpPr txBox="1"/>
          <p:nvPr/>
        </p:nvSpPr>
        <p:spPr>
          <a:xfrm>
            <a:off x="539226" y="3851025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6–8–10 на бумаге в клетку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45150" y="428125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 же пример часто используют на плане местности и на координатной плоскости. Если две точки расположены по горизонтали и вертикали, их соединяет диагональ, которую можно найти по теореме Пифагора. Поэтому клетчатая сетка делает задачу наглядной и понятной.
</a:t>
            </a:r>
            <a:endParaRPr lang="en-US" sz="774" dirty="0"/>
          </a:p>
        </p:txBody>
      </p:sp>
      <p:sp>
        <p:nvSpPr>
          <p:cNvPr id="10" name="Text 4"/>
          <p:cNvSpPr txBox="1"/>
          <p:nvPr/>
        </p:nvSpPr>
        <p:spPr>
          <a:xfrm>
            <a:off x="5145151" y="3851025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плана до координатной плоскости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Пифагорова тройка на клетчатой сетке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2163643"/>
            <a:ext cx="4332300" cy="13825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Проверочные примеры для самоконтроля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примеры помогают быстро сверить вычисления и убедиться, что гипотенуза найдена верно.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квадрат гипотенузы равен сумме квадратов катетов, а сама гипотенуза больше каждой из сторон.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Пифагоровы тройки, используемые для проверки вычислений по теореме Пифагора.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стороны при увеличении масштаба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треугольника имеют одинаковую форму, но отличаются размером. Это удобно видеть на одной диаграмме.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увеличении масштаба стороны растут пропорционально, а соотношение между ними сохраняется.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Пифагоровы тройки 3–4–5, 6–8–10 и 9–12–15 как пример подобия треугольников.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075" y="2914410"/>
            <a:ext cx="8518500" cy="19549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Пифагора на координатной плоскости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707350" y="1391125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Найти разности координат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определяют, насколько точки отличаются по горизонтали и вертикали. Эти значения становятся катетами прямоугольного треугольника, построенного по двум точкам.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703820" y="1391176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Построить прямоугольный треугольник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Горизонтальный и вертикальный отрезки образуют прямой угол. Соединяющий их концы отрезок — это гипотенуза, то есть искомое расстояние между точками.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710652" y="1391176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Применить формулу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Длину отрезка находят по теореме Пифагора. Такой способ особенно полезен, когда нужно измерить диагональ на карте, чертеже или графике.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717469" y="1391176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Проверить результат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сравнивают с расположением точек и масштабом рисунка. Если расстояние выглядит слишком маленьким или слишком большим, вычисления нужно перепроверить.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задачу на теорему Пифагора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понять, когда в задаче нужен прямоугольный треугольник и какая формула подходит.
</a:t>
            </a:r>
            <a:endParaRPr lang="en-US" sz="1344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теорема Пифагора остаётся важной в 9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соединяет простую формулу, наглядный рисунок и точный расчёт. Теорема помогает решать школьные задачи, работать с планами и координатами, а также быстрее находить неизвестные стороны треугольника.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2026-06-03T12:42:38Z</dcterms:created>
  <dcterms:modified xsi:type="dcterms:W3CDTF">2026-06-03T12:42:38Z</dcterms:modified>
</cp:coreProperties>
</file>