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скрещивание: наследование двух признаков 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наследуются два признака сразу: закономерности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 рождение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Опытами на горохе Грегор Мендель показал, что наследование признаков подчиняется строгим закономерностям. Его работа с чистыми линиями и точным подсчётом потомства заложила основу для понимания дигибридного скрещивания.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термины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 — это один из вариантов одного и того же гена. Он определяет конкретную форму признака, например жёлтую или зелёную окраску семян, и передаётся потомству через гаметы.
</a:t>
            </a:r>
            <a:endParaRPr lang="en-US" sz="988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уже в гетерозиготе, тогда как рецессивный виден только при отсутствии доминантного варианта. Это различие позволяет предсказывать внешний вид потомков по их генотипу.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всех аллелей организма. В задачах на два признака его часто записывают как AaBb, чтобы показать, какие наследственные варианты присутствуют сразу по двум генам.
</a:t>
            </a:r>
            <a:endParaRPr lang="en-US" sz="929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совокупность наблюдаемых признаков организма. Он формируется на основе генотипа и проявляется в конкретных внешних характеристиках, которые можно увидеть, сравнить и подсчитать у потомства.
</a:t>
            </a:r>
            <a:endParaRPr lang="en-US" sz="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классического дигибридного скрещивания
</a:t>
            </a:r>
            <a:endParaRPr lang="en-US" sz="2434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хромосомы с разными генами расходятся в гаметы независимо друг от друга. Это ключевое условие, которое приводит к появлению нескольких сочетаний аллелей и характерного расщепления в потомстве.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предполагает, что по каждому из двух генов доминантный аллель полностью подавляет рецессивный. Именно поэтому фенотипы потомства можно свести к чётким категориям без промежуточных вариантов.
</a:t>
            </a:r>
            <a:endParaRPr lang="en-US" sz="972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родительские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берут организмы с устойчивыми генотипами, например AABB и aabb. Такое скрещивание делает исходные данные однозначными и позволяет точно проследить, как наследуются оба признака одновременно.
</a:t>
            </a:r>
            <a:endParaRPr lang="en-US" sz="982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F1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гибриды первого поколения получают одинаковый генотип AaBb. В их фенотипе проявляются доминантные признаки обоих генов, что подтверждает единообразие потомства и подготавливает анализ второго поколения.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легко выращивать, он быстро проходит жизненный цикл и даёт много потомков. Эти качества позволили Менделю проводить опыты в больших масштабах и получать надёжные результаты для подсчёта.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организм для опыта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 удобно сочетать самоопыление и искусственное перекрёстное опыление. Это делает возможным точное планирование скрещиваний, в которых исследователь заранее знает родительские формы и может сравнить их потомство.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опыления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есть множество контрастных признаков, хорошо заметных без специальной аппаратуры: форма и окраска семян, окраска цветков, высота стебля. Именно такие свойства сделали горох идеальным объектом для классической генетики.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признаки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горох стал модельным объектом в генетике
</a:t>
            </a:r>
            <a:endParaRPr lang="en-US" sz="22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поколение гибридов F1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родителей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соединении чистых линий AABB и aabb каждый потомок получает по одному аллелю от каждой пары генов. Поэтому все гибриды F1 имеют одинаковый генотип AaBb.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фенотип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гибридов первого поколения проявляются оба доминантных признака. Внешнее сходство всех особей F1 подтверждает действие доминирования и делает это поколение удобной отправной точкой для дальнейшего анализа.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расщеплению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поколение F1 используется для проверки того, как сочетаются аллели при образовании гамет и что произойдёт при последующем скрещивании. Так получают данные для изучения расщепления во F2.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у дигетерозиготы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прогноза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гамет показывает, какие сочетания могут встретиться у потомков после скрещивания. Чем точнее определены типы гамет, тем проще предсказать распределение признаков в следующем поколении.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гена в одной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с генотипом AaBb содержит по две альтернативы каждого гена. При образовании гамет в них попадает только по одному аллелю от каждой пары, поэтому возможны разные комбинации наследственного материала.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варианта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дигетерозиготы образуются гаметы AB, Ab, aB и ab. Каждая из них несёт уникальное сочетание аллелей, которое затем определяет возможные генотипы и фенотипы потомства.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вероятность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наследуются независимо, все четыре типа гамет возникают с одинаковой частотой. В классической модели каждая гамета составляет 25% от общего числа, что удобно для расчётов.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фенотипическое расщепление 9:3:3:1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соотношение возникает только при независимом наследовании и полном доминировании по обоим генам.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 подтверждает, что четыре фенотипические группы формируются из равновероятных сочетаний гамет в F2.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менделевская генетика; теоретическая модель дигибридного скрещивания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дигибридного анализа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родительских генотипов к прогнозу фенотипов потомства при независимом наследовании.
</a:t>
            </a:r>
            <a:endParaRPr lang="en-US" sz="117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как способ подсчёта потомства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4×4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скрещивания AaBb × AaBb строят квадрат Пеннета с шестнадцатью клетками. В каждой фиксируется одно сочетание гамет, что позволяет увидеть все возможные варианты потомства без пропусков.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и фенотипы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только перечислить генотипы, но и сразу перевести их в фенотипические классы. Это особенно важно, когда один и тот же внешний признак может соответствовать нескольким генотипам.
</a:t>
            </a:r>
            <a:endParaRPr lang="en-US" sz="1165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долей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заполнения сетки легко подсчитать, какая часть потомков относится к каждому классу. Такой способ делает решение задач более наглядным и уменьшает риск ошибки при устном вычислении.
</a:t>
            </a:r>
            <a:endParaRPr lang="en-US" sz="1165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удобна для сопоставления расчётных и наблюдаемых результатов. Если данные совпадают с ожиданием, это подтверждает независимое наследование; если нет, требуется искать причину отклонений.
</a:t>
            </a:r>
            <a:endParaRPr lang="en-US" sz="10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Генотипическое разнообразие во втором поколении
</a:t>
            </a:r>
            <a:endParaRPr lang="en-US" sz="2344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8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генотипических классов
</a:t>
            </a:r>
            <a:pPr algn="l" indent="0" marL="0">
              <a:lnSpc>
                <a:spcPct val="110046"/>
              </a:lnSpc>
              <a:buNone/>
            </a:pPr>
            <a:r>
              <a:rPr lang="en-US" sz="882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дигибридного скрещивания появляются девять комбинаций генотипов, образованных из разных сочетаний двух пар аллелей. Это отражает независимое распределение наследственного материала в гаметы родителей.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частый вариант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AaBb встречается чаще других, потому что он может возникать при большем числе сочетаний гамет. Именно поэтому среди потомков он обычно занимает центральное место по численности.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гетерозиготности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участков генотипа находится в гетерозиготном состоянии, тем выше число возможных вариантов потомства. Полная гетерозиготность по двум генам создаёт максимальное разнообразие генотипов.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фенотипами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фенотипических классов всего четыре, за ними скрывается более богатая генотипическая структура. Это важно для точного анализа наследования и понимания скрытого носительства рецессивных аллелей.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в задачах на дигибридное скрещивание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гена наследуются независимо, вероятность совместного события находят умножением вероятностей каждого признака. Поэтому расчёты можно вести по отдельным парам аллелей, не строя сразу полную таблицу.
</a:t>
            </a:r>
            <a:endParaRPr lang="en-US" sz="929" dirty="0"/>
          </a:p>
        </p:txBody>
      </p:sp>
      <p:sp>
        <p:nvSpPr>
          <p:cNvPr id="9" name="Text 3"/>
          <p:cNvSpPr txBox="1"/>
          <p:nvPr/>
        </p:nvSpPr>
        <p:spPr>
          <a:xfrm>
            <a:off x="4697013" y="2338334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появления потомков с двумя рецессивными признаками равна 1/16. Этот же приём позволяет быстро находить доли промежуточных фенотипов, когда один признак доминантный, а другой рецессивный.
</a:t>
            </a:r>
            <a:endParaRPr lang="en-US" sz="929" dirty="0"/>
          </a:p>
        </p:txBody>
      </p:sp>
      <p:sp>
        <p:nvSpPr>
          <p:cNvPr id="10" name="Text 4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фенотипы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гетерозигот вероятность проявления доминантного признака по каждому гену равна ¾. Тогда для двух доминантных признаков одновременно получается 9/16, что соответствует классическому результату.
</a:t>
            </a:r>
            <a:endParaRPr lang="en-US" sz="9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гамет при разных генотипах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степень гетерозиготности влияет на набор гамет и разнообразие потомства.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гетерозиготных пар аллелей, тем больше типов гамет образует организм и тем разнообразнее потомство. Полная дигетерозиготность даёт максимальный набор вариантов.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менделевская генетика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 и его условия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Менделя проявляется наиболее чётко, когда гены расположены в разных парах хромосом. В мейозе такие хромосомы расходятся независимо, а вместе с ними независимо распределяются и аллели.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Достаточная удалённость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одной хромосоме гены могут наследоваться почти независимо, если находятся далеко друг от друга. В этом случае кроссинговер часто разрывает их сцепление и создаёт новые сочетания.
</a:t>
            </a:r>
            <a:endParaRPr lang="en-US" sz="1225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для 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распределение аллелей увеличивает число возможных комбинаций признаков у потомков. Именно поэтому в дигибридном анализе появляется характерное расщепление и богатое фенотипическое разнообразие.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классической модели дигибридного скрещивания
</a:t>
            </a:r>
            <a:endParaRPr lang="en-US" sz="211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определяются не одним геном, а их совместным действием. Эпистаз и другие формы взаимодействия меняют итоговые пропорции, поэтому результаты опыта нужно сравнивать не только с теорией, но и с реальными данными.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близко друг к другу в одной хромосоме, они часто наследуются совместно. Тогда привычное соотношение 9:3:3:1 нарушается, потому что гаметы не образуются в равных комбинациях.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кроссинговера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частота обмена участками между хромосомами сохраняет сцепление и уменьшает число рекомбинантных сочетаний. Из-за этого наблюдаемое распределение потомков заметно отклоняется от менделевского ожидания.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доминантный аллель не полностью подавляет рецессивный, у гетерозигот возникает промежуточный фенотип. В таком случае число фенотипических классов и их соотношения становятся сложнее классической схемы.
</a:t>
            </a:r>
            <a:endParaRPr lang="en-US" sz="9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83" y="1396250"/>
            <a:ext cx="3520484" cy="283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признаках гороха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признаков — гладкость или морщинистость семян. Он удобен для анализа, потому что различия хорошо заметны и легко фиксируются при подсчёте потомства.
</a:t>
            </a:r>
            <a:endParaRPr lang="en-US" sz="776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поколении F2 появляются все возможные сочетания двух признаков: гладкие жёлтые, гладкие зелёные, морщинистые жёлтые и морщинистые зелёные семена. Это наглядно подтверждает независимое наследование.
</a:t>
            </a:r>
            <a:endParaRPr lang="en-US" sz="705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наглядность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особенно удобен для таких наблюдений, потому что признаки контрастны, а результаты легко сравнивать между поколениями. Поэтому именно на нём Мендель получил свои классические выводы.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 — жёлтая или зелёная окраска семян. В сочетании с формой он позволяет рассмотреть сразу два наследуемых признака и получить четыре фенотипические группы.
</a:t>
            </a:r>
            <a:endParaRPr lang="en-US" sz="7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ожидаемых и наблюдаемых результатов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отклонения от идеального соотношения особенно заметны при небольшом числе потомков, когда случайные колебания сильнее влияют на итог подсчёта.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близки к теории, но не совпадают полностью: это нормальный эффект выборки и случайности. Для вывода нужны большие серии потомков.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сравнения; теоретическое соотношение по Менделю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типовой генетической задачи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скрещивания AaBb × AaBb приведены основные фенотипические классы потомства и их вероятности.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фенотипов напрямую следуют из независимого наследования двух генов. Такая таблица помогает быстро переводить генотипическое расщепление в ожидаемые доли потомков.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менделевская схема дигибридного скрещивания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дигибридного анализа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подбирать сочетания признаков, полезных для урожайности, качества плодов и устойчивости к неблагоприятным условиям. Это делает отбор более точным и предсказуемым.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наследования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потомства позволяет заранее оценить, какие комбинации признаков появятся у гибридов. Это особенно важно, когда селекционер работает сразу с двумя признаками.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отбор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селекционных программах дигибридное скрещивание используют для проверки, сохраняются ли нужные сочетания в последующих поколениях. Это сокращает число бесперспективных вариантов.
</a:t>
            </a:r>
            <a:endParaRPr lang="en-US" sz="116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генетика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расчёты применяют и при работе с животными, чтобы учитывать наследование размера, окраски, продуктивности и других признаков. Это повышает эффективность племенного отбора.
</a:t>
            </a:r>
            <a:endParaRPr lang="en-US" sz="11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дигибридное скрещивание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показывает, как два признака передаются вместе и почему у потомства возникает разнообразие. Классическая модель полезна, но её нужно проверять с учётом реальных генетических ограничений.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2026-06-01T16:19:31Z</dcterms:created>
  <dcterms:modified xsi:type="dcterms:W3CDTF">2026-06-01T16:19:31Z</dcterms:modified>
</cp:coreProperties>
</file>