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план местности, условные знаки и масштаб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основы планирования территории: планы, символы и масштабы для точной ориентации.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план местности?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представить территорию в удобном виде, облегчая ориентирование и планирование. Он нужен для создания зданий, прокладки дорог и организации прогулок или походов, а также для развития городов и районов.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элементы плана местности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— это уменьшенное изображение района с сохранением форм и расположения объектов для удобства изучения и навигации.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элементами являются дороги, здания и водоёмы, которые помогают понять структуру и особенности 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на плане отмечают растительность, например, деревья и леса, что важно для ориентирования и планирования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этого, включают линии электропередач и другие инженерные сооружения, необходимые для полного представления инфраструктуры.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планов по масштабу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Отображают малые участки с высокой детализацией, например, план школьного двора или участка под строительство.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Крупномасштабные планы (до 1:1000)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отображения больших территорий, например, городов или регионов, с меньшей детализацией.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Мелкомасштабные планы (от 1:25000 и более)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районов и небольших поселков, показывают улицы, парки и основные здания.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Среднемасштабные планы (до 1:10000)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условные знаки на плане местности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— это стандартизированные символы, упрощающие чтение плана. Например, квадрат обозначает дом, а синий цвет — водные объекты. Их использование упрощает понимание карты без лишних надписей.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знаки утверждены государственными стандартами, что гарантирует их одинаковое значение на любых планах. Это обеспечивает удобство ориентирования и делает планы понятными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927" y="1145300"/>
            <a:ext cx="3640245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условных знаков и их значения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условные знаки и их изображения для быстрого распознавания объектов на плане.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обозначений облегчает понимание и использование планов для навигации и анализа территории.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стандарты картографии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планом местности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точного чтения и использования плана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сторон горизонта на плане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обязательно указывается на плане стрелкой с буквой «С», что помогает быстро определить направление и правильно ориентироваться на местности.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неправильно определить стороны горизонта, можно ошибиться в маршруте, что приведёт к потерям времени и заблуждениям при навигации.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масштаба при создании плана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выбирается в зависимости от задачи: для школьного двора — крупный, для города — мелкий. Это облегчает точное отображение и чтение плана.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подходящего масштаба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подписанный масштаб помогает измерить реальные расстояния и создавать схемы для эвакуации или составлять маршруты без ошибок.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масштаба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плана местности и аэрофотоснимка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 воздуха показывает местность как она есть, с деталями и цветами. Однако некоторые мелкие объекты могут быть неразличимы, и изображение трудно изменять.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Аэрофотоснимок — реальное изображение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объекты обозначаются символами, упрощая восприятие и делая акцент на важных деталях. Это облегчает ориентирование и планирование. Планы легко обновлять и использовать для разных целей.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условные знаки и упрощения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условных знаков: масштабиремые и неизменяемые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Масштабируемые условные знаки изменяют свои размеры пропорционально масштабу плана, что позволяет сохранять точное соотношение объектов, например, здания и парки уменьшаются или увеличиваются вместе с картой.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видами знаков важно для правильного чтения плана, так как оно помогает точно определить реальные размеры и расположение объектов на местности.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знаки сохраняют одинаковый размер вне зависимости от масштаба; к ним относятся символы колодцев, памятников и других мелких объектов, что обеспечивает лёгкую идентификацию на любых картах.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формы в условных знаках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удобства восприятия условные знаки используют цветовые коды: красный обозначает здания, синий — водные объекты, зелёный — растительность. Это помогает быстро ориентироваться и находить нужные объекты на плане.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символов также разнообразны: сплошные, контурные и точечные знаки выделяют разные группы объектов. Такая графическая дифференциация ускоряет распознавание и интерпретацию плана.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масштаб: определение и способы записи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— это отношение длины на плане к реальному расстоянию на местности, которое показывает насколько уменьшена территория при изображении. Он помогает точно измерять достопримечательности и расстояния.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применяется графический или линейный масштаб — специальная шкала на плане, позволяющая легко измерять расстояния без вычислений и в любое удобное время.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несколько способов записи масштаба: числовой вид (например, 1:1000), когда одна единица на плане равна тысячам на местности, и именованный — словами, как «в 1 см 10 м».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39909"/>
            <a:ext cx="4335300" cy="15364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масштабов и их применения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 масштабов и их типичное применение для различных территорий и задач.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масштабы дают детальное изображение малой территории, мелкие — позволяют охватить большие пространства с меньшим уровнем детализации.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картографические нормы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масштаб и его использование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масштаб представляет собой прямую с делениями, которые показывают, как сантиметры на плане соответствуют метрам на местности. Это упрощает измерения расстояний на карте без сложных расчётов.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удобно применять при планировании маршрутов или определении длины объектов на карте, что особенно полезно в туристических походах и во время ориентирования на местности.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плане расстояние между зданиями составляет 3,5 см при масштабе 1:1000, то реальное расстояние равно 35 м, что помогает точно определить расстояние без ошибки.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реальное расстояние между двумя зданиями при заданном масштабе и измерении на плане.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школьных задач по картографии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30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 метров
</a:t>
            </a:r>
            <a:endParaRPr lang="en-US" sz="63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планов и масштабов в цифровых технологиях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сервисы, такие как Яндекс.Карты и Google Maps, автоматически изменяют масштаб при увеличении или уменьшении изображения, что обеспечивает удобство навигации и детализацию по запросу пользователя.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подстройка масштаба в онлайн-картах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позволяют пользователю измерять реальные расстояния по карте с учётом масштаба, что помогает планировать маршруты и оценивать время перемещения.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измерение расстояний и маршрутов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 цифровых картах стандартизированы и легко распознаются, что упрощает поиск объектов и позволяет быстро ориентироваться как в городах, так и в природных зонах.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условных знаков в цифровом формате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правильного выбора и использования масштаба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неправильного масштаба приводит к ошибкам в размерах и расстояниях объектов, что может вызвать путаницу при ориентировании и планировании на местности.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туристов и любителей активного отдыха несоответствующий масштаб карты может стать причиной заблуждения и потери времени, поэтому важно использовать корректные планы.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ошибки в масштабе грозят неправильным размещением зданий и инженерных коммуникаций, что приведёт к затратам на исправление и задержкам проектов.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2397" y="1474950"/>
            <a:ext cx="3285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планов и условных знаков в жизни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изучают чтение планов и условных знаков, что развивает пространственное мышление и помогает детям ориентироваться в окружающей среде и на местности.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карты нужно в ориентировании и туризме, помогая искать маршруты, находить контрольные точки и успешно преодолевать сложные участки пути.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туризм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символы применяются для проектирования зданий, дорог и парков, что позволяет создавать удобную и функциональную городскую инфраструктуру.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городское планирование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планах, условных знаках и масштабе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планах местности, условных знаках и масштабе облегчают ориентирование и планирование повседневных дел. Они актуальны для учёбы и использования современных цифровых картографических технологий.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2026-05-10T23:05:02Z</dcterms:created>
  <dcterms:modified xsi:type="dcterms:W3CDTF">2026-05-10T23:05:02Z</dcterms:modified>
</cp:coreProperties>
</file>