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Квадратичные иррациональности в геометрии 8 класса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Квадратичные иррациональности возникают как корни уравнений второй степени и дают точные длины в фигурах.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числа встречаются в геометрии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часто приводит к уравнениям второй степени: когда в формуле появляется квадрат и извлекается корень, появляются √2, √3, √5 и φ. Эти числа помогают находить неизвестные отрезки и объясняют, почему не все длины выражаются дробями.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называют квадратичной иррациональностью, если оно иррационально и является корнем уравнения вида ax²+bx+c=0, где a, b, c — целые числа, а a≠0.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число нельзя записать одной обыкновенной дробью, зато можно точно задать формулой с корнем. Для геометрии это означает вычисления через √n и выражения со сложением или вычитанием корня.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Квадратичные иррациональности удобно распознавать по виду найденной формулы: длина отрезка получается либо просто корнем, либо суммой и разностью с квадратным корнем.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через квадратное уравнение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60" y="1531350"/>
            <a:ext cx="4332680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Рациональные, иррациональные и квадратичные числа
</a:t>
            </a:r>
            <a:endParaRPr lang="en-US" sz="2349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приведены в рамках определения и школьной классификации чисел.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«заканчивается» дробная запись и начинается особый класс, связанный с корнями квадратных уравнений.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среди иррациональных выделяется более узкий класс — квадратичные иррациональности, но не каждое иррациональное число входит в него.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квадрата со стороной 1 равна √2: это следует из теоремы Пифагора, если рассматривать диагональ как гипотенузу. Здесь сразу появляется корень второй степени.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Аналогично, в равностороннем треугольнике со стороной 2 высота равна √3, а в прямоугольном треугольнике с катетами 1 и 2 гипотенуза равна √5. Эти длины квадратичные иррациональности, потому что связаны с уравнениями x²=2, x²=3 и x²=5.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геометрические примеры: диагональ и сторона
</a:t>
            </a:r>
            <a:endParaRPr lang="en-US" sz="18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является ли число квадратичной иррациональностью
</a:t>
            </a:r>
            <a:endParaRPr lang="en-US" sz="1892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ответа по школьной логике квадратных уравнений.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иррациональность часто записывается в виде (a+√b)/c или (a-√b)/c, где a, b и c — целые числа. При этом число b не должно быть точным квадратом, иначе корень станет рациональным.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вид получается после решения квадратного уравнения по формуле корней: сначала появляется выражение с корнем, затем его приводят к удобному дробному виду. Если под корнем «несовершенный квадрат», выражение остаётся иррациональным.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достаточно увидеть структуру «целая часть ± корень из целого» и проверить, что корень действительно связан с квадратным уравнением второй степени.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таких чисел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все значения находятся между 1 и 3, их порядок и расстояния различаются, значит геометрические фигуры дают разные длины.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геометрических корней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выражения вида «корень» приводят к разным числовым результатам: даже при похожем внешнем виде точные длины не совпадают.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Расчётные значения корней и золотого сечения (округление для отображения).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1,618033...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служит примером квадратичной иррациональности, получаемой из корней квадратного уравнения.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φ=(1+√5)/2 удовлетворяет уравнению x²−x−1=0 и связано с правильным пятиугольником и пентаграммой, где части соотносятся по принципу «отношение одинаковое».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φ через квадратный корень и его уравнение x²−x−1=0.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запись и примеры чисел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Бесконечные, но непериодические десятичные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запись квадратичных иррациональностей бесконечна и непериодична: √2=1,414213..., √3=1,732050..., φ=1,618033.... Поэтому их нельзя точно записать конечным десятичным числом.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повтор в цепных дробях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у них есть другой «узнаваемый» признак: их цепные дроби содержат повторяющийся шаблон. Например, √2=[1; 2, 2, 2, ...], а φ=[1; 1, 1, 1, ...].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квадратичных иррациональностей цепная дробь становится периодической: даже при разной форме корня период может быть очень коротким и всё равно повторяется.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цепные дроби у разных чисел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периодов показывает: общая «повторяемость» возникает не случайно, а связана с тем, что каждое такое число удовлетворяет уравнению второй степени.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периодов для √2, √3, √5 и φ (по известным свойствам периодических цепных дробей для квадратичных иррациональностей).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квадратными уравнениями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квадратное уравнение ax²+bx+c=0 с целыми коэффициентами имеет дискриминант D, который не является точным квадратом, то корни нельзя записать дробью — они иррациональны.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x²−2=0 даёт корни ±√2, потому что D=8 не является квадратом целого числа; аналогично уравнение x²−x−1=0 даёт корни (1±√5)/2.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такие корни появляются, когда длину находят через формулы с квадратами: диагонали, высоты и гипотенузы часто приводят к уравнениям вида x²=k.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 корень получается выражением с квадратным корнем, это почти всегда «подсказка»: число относится к квадратичным иррациональностям и решается через квадратное уравнение.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уравнений и геометрических длины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следуют из стандартных формул: теорема Пифагора и решение квадратных уравнений.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одно и то же квадратное уравнение связывает корни со знакомыми геометрическими отрезками: квадратным корнем выражается конкретная длина.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примере одно уравнение даёт два связанных корня, что соответствует двум направлениям отрезка (плюс/минус) и помогает «узнать» длину по алгебраической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Сопряжённые числа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квадратичная иррациональность записывается как (a+√b)/c. Вместе с ней естественно рассматривают число (a−√b)/c — оно называется сопряжённым и связано с тем же уравнением.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 произведение сопряжённых значений нередко оказываются рациональными. Именно поэтому выражения упрощаются: квадратный корень «исчезает» при сложении или умножении.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для φ и 1−φ сумма равна 1, а произведение — −1. Такое свойство используют при преобразованиях и проверке, что число действительно является корнем квадратного уравнения.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квадрат со стороной 1: при построении диагонали треугольник делится на два прямоугольных. Применяем теорему Пифагора — и появляется √2. Этот момент хорошо показывает, что длина может быть точной, но не рациональной.
</a:t>
            </a:r>
            <a:endParaRPr lang="en-US" sz="1057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квадрата: √2 как «точная» длина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равностороннем треугольнике со стороной 2 высота делит его на два прямоугольных треугольника одинакового вида. Катеты становятся 1, а гипотенуза — 2. По Пифагору высота оказывается √3 — компактно и без округлений.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равностороннего треугольника: √3 рождается при делении фигуры
</a:t>
            </a:r>
            <a:endParaRPr lang="en-US" sz="1045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пятиугольник подсказывает золотое сечение: отношение частей повторяется при построениях «пятиугольник внутри пятиугольника». Через алгебру получается уравнение для φ, а затем появляется √5 в формуле. Поэтому фигура превращается в понятный пример квадратичной иррациональности.
</a:t>
            </a:r>
            <a:endParaRPr lang="en-US" sz="88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пятиугольник: φ связывает симметрию и уравнение второй степени
</a:t>
            </a:r>
            <a:endParaRPr lang="en-US" sz="1039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квадратичные иррациональности встречаются в геометрии
</a:t>
            </a:r>
            <a:endParaRPr lang="en-US" sz="14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геометрической длины на принадлежность к квадратичным иррациональностям
</a:t>
            </a:r>
            <a:endParaRPr lang="en-US" sz="1716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Логика: из геометрической формулы получаем квадратное уравнение, затем смотрим на дискриминант и форму корня.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типовых заданиях по геометрии с уравнениями второй степени особенно часто появляются √2, √3, √5 и число φ. Они дают знакомые формулы и не требуют округлений.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числа чаще всего встречаются в задачах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ориентироваться на примеры из школьных тем, то квадратичные иррациональности оказываются самой «рабочей» группой: они быстро возникают из теоремы Пифагора и отношений фигур.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наглядная схема по учебным примерам для 8 класса (без статистической выборки).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удобно изучать отдельно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квадратичное иррациональное число выражается через корень и связано с квадратным уравнением. Поэтому в задачах можно работать точно и получать ответы без «приблизительных» чисел.
</a:t>
            </a:r>
            <a:endParaRPr lang="en-US" sz="931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формулы вместо округления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число — корень второго уравнения, его можно подставлять в формулы и упрощать. Часто появляются сопряжённые значения, и лишний √ сокращается при вычислениях.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и упрощать выражения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числа естественно получаются при диагоналях, высотах, гипотенузах и отношениях в правильных многоугольниках. Геометрический смысл помогает запоминать и понимать формулы.
</a:t>
            </a:r>
            <a:endParaRPr lang="en-US" sz="998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Непосредственная связь с фигурами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Квадратичные иррациональности можно находить как длины, которые «точно» подходят под условия построения. Это удобно на уроках, где требуется доказать равенство или вычислить отрезок.
</a:t>
            </a:r>
            <a:endParaRPr lang="en-US" sz="961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задач на построения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95" y="1531350"/>
            <a:ext cx="4134210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основным свойствам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из определения и типовых преобразований квадратных уравнений.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сводит главные признаки квадратичных иррациональностей, чтобы их можно было узнавать и применять прямо в геометрических задачах.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это не просто «числа с корнем», а выделенная группа, которая регулярно возникает в геометрии 8 класса и поддаётся проверке через квадратное уравнение.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геометрия и числа с корнем
</a:t>
            </a:r>
            <a:endParaRPr lang="en-US" sz="293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Квадратичные иррациональности — это иррациональные числа, связанные с квадратными уравнениями и корнями второй степени. В школьной геометрии они проявляются в диагоналях, высотах, гипотенузах и отношениях. Примеры: √2, √3, √5 и φ.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2026-05-12T03:07:40Z</dcterms:created>
  <dcterms:modified xsi:type="dcterms:W3CDTF">2026-05-12T03:07:40Z</dcterms:modified>
</cp:coreProperties>
</file>