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167191"/>
            <a:ext cx="8604000" cy="27559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4825" y="566050"/>
            <a:ext cx="75345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экосистемы: как природа живет вместе
</a:t>
            </a:r>
            <a:endParaRPr lang="en-US" sz="2312" dirty="0"/>
          </a:p>
        </p:txBody>
      </p:sp>
      <p:sp>
        <p:nvSpPr>
          <p:cNvPr id="6" name="Text 1"/>
          <p:cNvSpPr txBox="1"/>
          <p:nvPr/>
        </p:nvSpPr>
        <p:spPr>
          <a:xfrm>
            <a:off x="294890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2781425" y="1337575"/>
            <a:ext cx="3581400" cy="73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из чего состоит природа и как всё в ней связано.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Экосистема: природа как команда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— это место, где растения, животные и неживые части природы работают вместе. Лес, пруд, луг или школьный двор — везде есть свои правила жизни и свои важные помощники.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компоненты экосистемы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644225"/>
            <a:ext cx="42813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относятся растения, животные, грибы и микроорганизмы. Они растут, двигаются, питаются и помогают природе меняться каждый день. Без них экосистема не могла бы жить.
</a:t>
            </a:r>
            <a:endParaRPr lang="en-US" sz="1423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041302"/>
            <a:ext cx="4281300" cy="114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свет, тепло, вода, воздух, почва и камни. Они сами не живут, но создают условия для всех организмов. Как добрые декорации, без которых спектакль не начнется.
</a:t>
            </a:r>
            <a:endParaRPr lang="en-US" sz="142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начало жизни в экосистеме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Сами создают пищу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используют солнечный свет, воду и воздух, чтобы создавать себе пищу. Это помогает им расти, цвести и давать плоды. Настоящие зеленые волшебники!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Дарят воздух и тень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роста растения выделяют кислород, которым дышат животные и люди. Деревья и кусты еще и спасают от жары, создавая прохладную тень.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Служат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Трава, кусты и деревья — это укрытие для птиц, насекомых и зверей. В густых зарослях можно спрятаться, отдохнуть и вырастить потомство.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Поддерживают пищевые цепи
</a:t>
            </a:r>
            <a:pPr algn="l" indent="0" marL="0">
              <a:lnSpc>
                <a:spcPct val="115000"/>
              </a:lnSpc>
              <a:buNone/>
            </a:pPr>
            <a:r>
              <a:rPr lang="en-US" sz="3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животные едят листья, семена, ягоды и плоды. Поэтому растения — это важное начало цепочки жизни в природе, без которой другим организмам стало бы трудно.
</a:t>
            </a:r>
            <a:endParaRPr lang="en-US" sz="1094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9335" y="1592249"/>
            <a:ext cx="951000" cy="951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1987" y="1627229"/>
            <a:ext cx="1101300" cy="8810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25112" y="1592249"/>
            <a:ext cx="951000" cy="951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что делает в мире животных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26580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Заяц, олень и многие другие животные питаются травой, листьями и корой. Они передают энергию дальше по цепи питания и сами становятся пищей для хищников.
</a:t>
            </a:r>
            <a:endParaRPr lang="en-US" sz="1117" dirty="0"/>
          </a:p>
        </p:txBody>
      </p:sp>
      <p:sp>
        <p:nvSpPr>
          <p:cNvPr id="13" name="Text 3"/>
          <p:cNvSpPr txBox="1"/>
          <p:nvPr/>
        </p:nvSpPr>
        <p:spPr>
          <a:xfrm>
            <a:off x="3373601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Лиса, сова или волк охотятся на других животных и помогают регулировать их численность. Так в природе сохраняется порядок, а никто не «разгуливает без меры».
</a:t>
            </a:r>
            <a:endParaRPr lang="en-US" sz="1117" dirty="0"/>
          </a:p>
        </p:txBody>
      </p:sp>
      <p:sp>
        <p:nvSpPr>
          <p:cNvPr id="14" name="Text 4"/>
          <p:cNvSpPr txBox="1"/>
          <p:nvPr/>
        </p:nvSpPr>
        <p:spPr>
          <a:xfrm>
            <a:off x="6221550" y="3403900"/>
            <a:ext cx="2558100" cy="11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17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Всеядные и помощники
</a:t>
            </a:r>
            <a:pPr algn="ctr" indent="0" marL="0">
              <a:lnSpc>
                <a:spcPct val="115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Медведь, еж и многие птицы могут есть разную пищу. Некоторые животные разносят семена, а значит, помогают растениям появляться в новых местах.
</a:t>
            </a:r>
            <a:endParaRPr lang="en-US" sz="1117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микробы — природные помощники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94213" y="1278338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Разбирают остатки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микробы разлагают опавшие листья, старые ветки и остатки растений и животных. Они как маленькие уборщики природы, которые не любят беспорядок.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4213" y="2519564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Возвращают вещества в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разложения полезные вещества снова попадают в землю. Потом растения могут взять их корнями и использовать для роста. Круг жизни продолжается без остановки.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94213" y="3760789"/>
            <a:ext cx="4128000" cy="111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почве быть живой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грибов и микробов почва быстро потеряла бы силы и стала беднее. Эти незаметные труженики работают тихо, но именно они поддерживают здоровье всей экосистемы.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Неживые компоненты: свет, вода, воздух и почва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дает свет и тепло. Благодаря ему растения растут, а многие животные находят нужные условия для жизни и активности.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 живым существам каждый день. Она помогает растениям не засыхать, а животным — пить и сохранять силы.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нужен для дыхания. Без него не смогут жить ни люди, ни животные, ни растения, хотя растения и не носят рюкзак с кислородом.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удерживает растения, хранит влагу и питательные вещества. Она помогает корням расти и дает дом многим мелким обитателям.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 солнечной поляне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Ранним утром солнце мягко согревает землю, и на поляне быстрее расправляются листья. Растения получают энергию для роста, а насекомые начинают свой день. Без света многие зеленые жители просто не смогли бы готовить себе пищу.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Ручей, который всех поит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маленький ручей наполняет лужицы и влажные тропинки. Из них пьют птицы, насекомые и звери, а корни растений впитывают воду из почвы. Там, где воды мало, природе приходится нелегко.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Невидимый помощник вокруг нас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нельзя увидеть, но он нужен каждому живому существу. Люди, животные и растения постоянно пользуются им, чтобы дышать и жить. Если воздух чистый, всем в экосистеме становится заметно легче.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солнце, вода и воздух так важны
</a:t>
            </a:r>
            <a:endParaRPr lang="en-US" sz="2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и кладовая для растений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помогает растениям крепко держаться на месте. Корни уходят в землю, как якоря, и добывают из нее воду вместе с полезными веществами.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Сохраняет влагу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почва задерживает воду и отдает ее корням постепенно. Поэтому растения не пересыхают слишком быстро и могут спокойно расти дальше.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Кормит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есть вещества, которые нужны для роста листьев, стеблей и цветов. Если земля богатая и рыхлая, растения чувствуют себя бодрее и выглядят здоровее.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Укрывает маленьких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земле живут дождевые черви, личинки, бактерии и грибки. Они делают почву живой, рыхлой и полезной. Настоящий подземный город!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все вещества движутся в экосистеме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437124" y="9651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Растения ловят свет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Солнечный свет помогает растениям создавать пищу из воды и воздуха. Так они растут и накапливают полезные вещества.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814599" y="174387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Пища переходит дальше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Травоядные и другие животные едят растения и получают от них энергию. Затем питание движется по цепи дальше к хищникам.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1373099" y="2352350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Остатки разлагаются
</a:t>
            </a:r>
            <a:pPr algn="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растения и животные отмирают, грибы и бактерии перерабатывают их остатки. Ничто не пропадает зря, даже в природе.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978224" y="3130225"/>
            <a:ext cx="27927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Вещества возвращаются в почву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вещества снова попадают в землю и становятся доступны растениям. Так круг веществ в экосистеме начинается заново.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17325" y="3409576"/>
            <a:ext cx="2151000" cy="95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исчезает хотя бы одно звено, цепочка слабеет и всем участникам становится труднее выжить.
</a:t>
            </a:r>
            <a:endParaRPr lang="en-US" sz="873" dirty="0"/>
          </a:p>
        </p:txBody>
      </p:sp>
      <p:sp>
        <p:nvSpPr>
          <p:cNvPr id="5" name="Text 1"/>
          <p:cNvSpPr txBox="1"/>
          <p:nvPr/>
        </p:nvSpPr>
        <p:spPr>
          <a:xfrm>
            <a:off x="1704481" y="3829375"/>
            <a:ext cx="31509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из школьного курса естествознания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1369220" y="628297"/>
            <a:ext cx="38214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629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6293" dirty="0"/>
          </a:p>
        </p:txBody>
      </p:sp>
      <p:sp>
        <p:nvSpPr>
          <p:cNvPr id="7" name="Text 3"/>
          <p:cNvSpPr txBox="1"/>
          <p:nvPr/>
        </p:nvSpPr>
        <p:spPr>
          <a:xfrm>
            <a:off x="1369225" y="1898350"/>
            <a:ext cx="3821400" cy="91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звена есть в простом примере цепи питания: трава — заяц — лиса.
</a:t>
            </a:r>
            <a:endParaRPr lang="en-US" sz="2098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503" y="222600"/>
            <a:ext cx="4661595" cy="4698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56475" y="270000"/>
            <a:ext cx="4017600" cy="10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живут разные организмы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094800" y="148155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среда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водные растения и многие насекомые выбирают реки, пруды и озёра. Вода даёт им пищу, защиту и условия для роста, а ещё помогает сохранять нужную температуру.
</a:t>
            </a:r>
            <a:endParaRPr lang="en-US" sz="1223" dirty="0"/>
          </a:p>
        </p:txBody>
      </p:sp>
      <p:sp>
        <p:nvSpPr>
          <p:cNvPr id="11" name="Text 3"/>
          <p:cNvSpPr txBox="1"/>
          <p:nvPr/>
        </p:nvSpPr>
        <p:spPr>
          <a:xfrm>
            <a:off x="5094800" y="2642265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луг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Белки, птицы, зайцы и многие другие животные находят в лесу и на лугу укрытие, пищу и места для гнёзд. Здесь много света, травы, семян и разных убежищ.
</a:t>
            </a:r>
            <a:endParaRPr lang="en-US" sz="1223" dirty="0"/>
          </a:p>
        </p:txBody>
      </p:sp>
      <p:sp>
        <p:nvSpPr>
          <p:cNvPr id="12" name="Text 4"/>
          <p:cNvSpPr txBox="1"/>
          <p:nvPr/>
        </p:nvSpPr>
        <p:spPr>
          <a:xfrm>
            <a:off x="5094800" y="3802980"/>
            <a:ext cx="3793200" cy="107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Сухие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3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Кактусы, некоторые насекомые и степные животные приспособлены к жаре и нехватке влаги. Их место обитания помогает экономить воду, переносить солнце и находить еду там, где другим трудно.
</a:t>
            </a:r>
            <a:endParaRPr lang="en-US" sz="122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экосистема меняется по временам года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459586" y="1972829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молодые листья, травы и цветы. Становится теплее, и многие животные выходят из укрытий, чтобы искать пищу и заботиться о потомстве.
</a:t>
            </a:r>
            <a:endParaRPr lang="en-US" sz="858" dirty="0"/>
          </a:p>
        </p:txBody>
      </p:sp>
      <p:sp>
        <p:nvSpPr>
          <p:cNvPr id="10" name="Text 3"/>
          <p:cNvSpPr txBox="1"/>
          <p:nvPr/>
        </p:nvSpPr>
        <p:spPr>
          <a:xfrm>
            <a:off x="2417509" y="3229880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Света и тепла больше всего. Растения быстро растут, насекомые активно летают, а птицы и звери находят достаточно корма почти повсюду.
</a:t>
            </a:r>
            <a:endParaRPr lang="en-US" sz="858" dirty="0"/>
          </a:p>
        </p:txBody>
      </p:sp>
      <p:sp>
        <p:nvSpPr>
          <p:cNvPr id="11" name="Text 4"/>
          <p:cNvSpPr txBox="1"/>
          <p:nvPr/>
        </p:nvSpPr>
        <p:spPr>
          <a:xfrm>
            <a:off x="4706108" y="2028952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желтеют и опадают, плоды созревают, а животные готовят запасы или ищут тёплые укрытия. Природа словно собирается в дорогу.
</a:t>
            </a:r>
            <a:endParaRPr lang="en-US" sz="858" dirty="0"/>
          </a:p>
        </p:txBody>
      </p:sp>
      <p:sp>
        <p:nvSpPr>
          <p:cNvPr id="12" name="Text 5"/>
          <p:cNvSpPr txBox="1"/>
          <p:nvPr/>
        </p:nvSpPr>
        <p:spPr>
          <a:xfrm>
            <a:off x="6505851" y="3327806"/>
            <a:ext cx="2067900" cy="7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pPr algn="l" indent="0" marL="0">
              <a:lnSpc>
                <a:spcPct val="115000"/>
              </a:lnSpc>
              <a:buNone/>
            </a:pPr>
            <a:r>
              <a:rPr lang="en-US" sz="5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не останавливается, но становится спокойнее. Одни животные спят, другие держатся ближе к людям или используют запасы, а растения ждут весны.
</a:t>
            </a:r>
            <a:endParaRPr lang="en-US" sz="8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042" y="1303143"/>
            <a:ext cx="462878" cy="46287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37064" y="3220925"/>
            <a:ext cx="462695" cy="46269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072770" y="2075016"/>
            <a:ext cx="462733" cy="46273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обитатели с большой работой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1154273" y="1664665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Насекомые-помощники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Пчёлы, шмели и другие насекомые переносят пыльцу с цветка на цветок. Благодаря этому растения образуют семена и плоды, а в природе появляется больше новых растений.
</a:t>
            </a:r>
            <a:endParaRPr lang="en-US" sz="1263" dirty="0"/>
          </a:p>
        </p:txBody>
      </p:sp>
      <p:sp>
        <p:nvSpPr>
          <p:cNvPr id="13" name="Text 3"/>
          <p:cNvSpPr txBox="1"/>
          <p:nvPr/>
        </p:nvSpPr>
        <p:spPr>
          <a:xfrm>
            <a:off x="2140953" y="35863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прокладывают ходы в земле и делают её рыхлой. Через такие ходы в почву лучше попадают вода и воздух, а корням растений становится легче расти.
</a:t>
            </a:r>
            <a:endParaRPr lang="en-US" sz="1263" dirty="0"/>
          </a:p>
        </p:txBody>
      </p:sp>
      <p:sp>
        <p:nvSpPr>
          <p:cNvPr id="14" name="Text 4"/>
          <p:cNvSpPr txBox="1"/>
          <p:nvPr/>
        </p:nvSpPr>
        <p:spPr>
          <a:xfrm>
            <a:off x="5774703" y="2439289"/>
            <a:ext cx="3103500" cy="115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63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работники
</a:t>
            </a:r>
            <a:pPr algn="l" indent="0" marL="0">
              <a:lnSpc>
                <a:spcPct val="115000"/>
              </a:lnSpc>
              <a:buNone/>
            </a:pPr>
            <a:r>
              <a:rPr lang="en-US" sz="8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грибки разлагают листья, ветки и остатки живых существ. Они превращают их в полезные вещества, которые снова становятся частью почвы и питания растений.
</a:t>
            </a:r>
            <a:endParaRPr lang="en-US" sz="12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тоже часть экосистемы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211924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от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Людям нужны вода, воздух, пища и тепло, а всё это даёт окружающая природа. Без здоровой экосистемы человеку тоже становится труднее жить и отдыхать.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616" y="1211913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 чистоте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 бросать мусор и убирать за собой, почва, вода и воздух остаются чище. Тогда растения и животные чувствуют себя лучше, а природа выглядит аккуратнее.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276" y="1211900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растениям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деревьев, уход за клумбами и защита зелёных насаждений делают города и дворы уютнее. Растения дают тень, кислород и дом для многих живых существ.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69937" y="1211925"/>
            <a:ext cx="21039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поведение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не шумят слишком громко, не ломают ветки и не тревожат животных, природе легче сохранять свой привычный порядок. Доброе отношение действительно работает.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нарушает равновесие в природе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1231125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Пластик, стекло и другой мусор портят почву и мешают растениям расти. Животные могут пораниться или принять отходы за пищу, что очень опасно.
</a:t>
            </a:r>
            <a:endParaRPr lang="en-US" sz="1130" dirty="0"/>
          </a:p>
        </p:txBody>
      </p:sp>
      <p:sp>
        <p:nvSpPr>
          <p:cNvPr id="12" name="Text 3"/>
          <p:cNvSpPr txBox="1"/>
          <p:nvPr/>
        </p:nvSpPr>
        <p:spPr>
          <a:xfrm>
            <a:off x="270000" y="1975272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реки и пруды попадают вредные вещества, страдают рыбы, насекомые и водные растения. Вода перестаёт быть безопасной для жизни многих организмов.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19417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и пыль ухудшают дыхание людей, животных и растений. Если воздух становится слишком загрязнённым, экосистема теряет часть своей силы и устойчивости.
</a:t>
            </a:r>
            <a:endParaRPr lang="en-US" sz="1130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3463580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вырубка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уничтожение лесов убирают дома для множества живых существ. После этого животным трудно найти укрытие, а растениям — вырасти снова.
</a:t>
            </a:r>
            <a:endParaRPr lang="en-US" sz="1130" dirty="0"/>
          </a:p>
        </p:txBody>
      </p:sp>
      <p:sp>
        <p:nvSpPr>
          <p:cNvPr id="15" name="Text 6"/>
          <p:cNvSpPr txBox="1"/>
          <p:nvPr/>
        </p:nvSpPr>
        <p:spPr>
          <a:xfrm>
            <a:off x="270000" y="4207731"/>
            <a:ext cx="4281300" cy="6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Чрезмерная охота
</a:t>
            </a:r>
            <a:pPr algn="l" indent="0" marL="0">
              <a:lnSpc>
                <a:spcPct val="115000"/>
              </a:lnSpc>
              <a:buNone/>
            </a:pPr>
            <a:r>
              <a:rPr lang="en-US" sz="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животных слишком много отлавливают или добывают, их число резко уменьшается. Тогда нарушаются цепи питания, и другим обитателям тоже становится тяжелее.
</a:t>
            </a:r>
            <a:endParaRPr lang="en-US" sz="113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7562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помогают экосистеме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94225" y="122702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мусорить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улица, двор и парк помогают растениям, животным и людям. Если мусор убирать сразу, природа остаётся красивой и безопасной для всех.
</a:t>
            </a:r>
            <a:endParaRPr lang="en-US" sz="1026" dirty="0"/>
          </a:p>
        </p:txBody>
      </p:sp>
      <p:sp>
        <p:nvSpPr>
          <p:cNvPr id="12" name="Text 3"/>
          <p:cNvSpPr txBox="1"/>
          <p:nvPr/>
        </p:nvSpPr>
        <p:spPr>
          <a:xfrm>
            <a:off x="494225" y="1971764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Экономить воду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каждому живому существу, поэтому её важно расходовать разумно. Закрытый кран и бережное отношение помогают сохранить этот ценный ресурс.
</a:t>
            </a:r>
            <a:endParaRPr lang="en-US" sz="1026" dirty="0"/>
          </a:p>
        </p:txBody>
      </p:sp>
      <p:sp>
        <p:nvSpPr>
          <p:cNvPr id="13" name="Text 4"/>
          <p:cNvSpPr txBox="1"/>
          <p:nvPr/>
        </p:nvSpPr>
        <p:spPr>
          <a:xfrm>
            <a:off x="494225" y="2716503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Сажать деревья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тень, кислород и дом для многих животных. Новые зелёные насаждения делают воздух чище и украшают окружающее пространство.
</a:t>
            </a:r>
            <a:endParaRPr lang="en-US" sz="1026" dirty="0"/>
          </a:p>
        </p:txBody>
      </p:sp>
      <p:sp>
        <p:nvSpPr>
          <p:cNvPr id="14" name="Text 5"/>
          <p:cNvSpPr txBox="1"/>
          <p:nvPr/>
        </p:nvSpPr>
        <p:spPr>
          <a:xfrm>
            <a:off x="494225" y="3461239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Сортировать отходы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помогает перерабатывать часть мусора и уменьшать вред природе. Так полезные материалы получают вторую жизнь, а отходов становится меньше.
</a:t>
            </a:r>
            <a:endParaRPr lang="en-US" sz="1026" dirty="0"/>
          </a:p>
        </p:txBody>
      </p:sp>
      <p:sp>
        <p:nvSpPr>
          <p:cNvPr id="15" name="Text 6"/>
          <p:cNvSpPr txBox="1"/>
          <p:nvPr/>
        </p:nvSpPr>
        <p:spPr>
          <a:xfrm>
            <a:off x="494225" y="4205971"/>
            <a:ext cx="4180500" cy="6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живое
</a:t>
            </a:r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ломать ветки, рвать редкие растения и тревожить животных. Аккуратное поведение помогает сохранить природное равновесие и делает прогулки добрее.
</a:t>
            </a:r>
            <a:endParaRPr lang="en-US" sz="102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1006795"/>
            <a:ext cx="4248300" cy="19250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972407"/>
            <a:ext cx="4248300" cy="19250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рядом с нами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0000" y="1377250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двор после дождя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дождя в школьном дворе блестят лужицы, а под кустом спешит дождевой червь. На траве собираются птицы, а в тёплой земле прячутся семена. Даже такой маленький уголок показывает, как живая и неживая природа работают вместе.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3342883"/>
            <a:ext cx="33189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Парк, где кипит жизнь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городском парке деревья дают тень, на клумбах жужжат пчёлы, а на дорожках бегают воробьи. Люди гуляют рядом с этой маленькой экосистемой и могут заметить, как растения, животные, почва и свет поддерживают друг друга.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0000" y="2689104"/>
            <a:ext cx="8604000" cy="23022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мысль: в природе все связано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9950" y="1318602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начинают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пищу из света, воды и воздуха. Без них многим животным нечего было бы есть, а вся цепочка жизни стала бы намного слабее.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8352" y="1318579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продолжают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питаются растениями или другими животными и переносят семена, помогая природе расселять новые растения. У каждого вида есть своё важное место.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6750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микробы завершают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живые организмы отмирают, грибы и микробы разлагают остатки. Они возвращают вещества в почву, чтобы растения снова могли их использовать.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5153" y="1318566"/>
            <a:ext cx="2098800" cy="11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Неживая среда поддерживает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Свет, вода, воздух и почва создают условия для жизни. Если меняется один из этих компонентов, другие части экосистемы тоже ощущают это изменение.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516357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— одна большая команда
</a:t>
            </a:r>
            <a:endParaRPr lang="en-US" sz="4012" dirty="0"/>
          </a:p>
        </p:txBody>
      </p:sp>
      <p:sp>
        <p:nvSpPr>
          <p:cNvPr id="5" name="Text 1"/>
          <p:cNvSpPr txBox="1"/>
          <p:nvPr/>
        </p:nvSpPr>
        <p:spPr>
          <a:xfrm>
            <a:off x="2581800" y="2936899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 живёт только тогда, когда все её части помогают друг другу. Растения, животные, грибы, микробы и неживая природа образуют общий, очень дружный и важный порядок.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2026-05-26T09:06:59Z</dcterms:created>
  <dcterms:modified xsi:type="dcterms:W3CDTF">2026-05-26T09:06:59Z</dcterms:modified>
</cp:coreProperties>
</file>