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Климаты России: от Арктики до субтропиков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Арктики до южных морей — климат России очень разный.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климат России таким разным?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страны влияют огромная территория, океаны, рельеф и движение воздушных масс. Поэтому в одних районах зима долгая и суровая, а в других лето тёплое и влажное.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50725" y="2286875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описывает состояние атмосферы здесь и сейчас: температуру, облачность, ветер и осадки. Уже через несколько часов эти условия могут заметно измениться.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50725" y="165697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122925" y="2286875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показывает, какая погода чаще всего бывает на территории за многие годы. Его определяют средние температуры, количество осадков и длительность сезонов.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22925" y="165697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надолго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2863200" y="3953750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погода отвечает на вопрос «что происходит сегодня?», то климат объясняет, почему в одном месте зима длинная, а в другом лето тёплое и влажное.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63200" y="3323850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температура с севера на юг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нормы городов России, округлённые значения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только разницу между городами, но и насколько длиннее становится тёплый сезон на юге страны.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расположен город, тем выше температуры зимой и летом. Это делает климат Сочи заметно мягче, чем в Мурманске и Москве.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климат: самые суровые условия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зима занимает почти весь год. Солнце долго не поднимается над горизонтом, поэтому наступает полярная ночь, а холод сохраняется даже в ясную погоду.
</a:t>
            </a:r>
            <a:endParaRPr lang="en-US" sz="804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долгая зима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и холодный воздух создают очень сильные ветры. Они усиливают ощущение мороза и делают пребывание на побережьях и островах особенно трудным.
</a:t>
            </a:r>
            <a:endParaRPr lang="en-US" sz="803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температура поднимается ненадолго и обычно остаётся низкой. Даже самый тёплый месяц не бывает по-настоящему жарким, поэтому снег и лёд исчезают не везде.
</a:t>
            </a:r>
            <a:endParaRPr lang="en-US" sz="803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прохладное лето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выпадает немного, потому что холодный воздух содержит мало влаги. Поэтому арктические территории выглядят сухими, хотя вода здесь часто находится в виде льда и снега.
</a:t>
            </a:r>
            <a:endParaRPr lang="en-US" sz="803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климат: длинная зима и короткое лето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почти круглый год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субарктическом поясе холодный сезон длится большую часть года. Морозы держатся долго, а снег и лёд сохраняются до поздней весны, особенно в северных районах.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северной природы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подходят не всем растениям и животным. Здесь преобладают тундра и лесотундра, а природные сообщества приспособлены к холоду, ветру и короткому лету.
</a:t>
            </a:r>
            <a:endParaRPr lang="en-US" sz="1083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поверхностью земли часто лежит мерзлый слой, который не оттаивает полностью даже летом. Из-за этого строительство, прокладка дорог и работа техники становятся сложнее.
</a:t>
            </a:r>
            <a:endParaRPr lang="en-US" sz="1083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короткое и прохладное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период наступает ненадолго и не успевает сильно прогреть землю. Поэтому растениям нужно быстро пройти весь цикл развития, пока сохраняется тепло и свет.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России и их признаки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климатические пояса России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пояса по районам распространения и характерным признакам.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страны лежит в умеренном поясе, а самые мягкие условия сосредоточены на юге у Чёрного моря.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850" y="2190150"/>
            <a:ext cx="504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850" y="2190150"/>
            <a:ext cx="576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09850" y="2247750"/>
            <a:ext cx="576000" cy="46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 — главный климат России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хорошо различимы зима, весна, лето и осень. Смена сезонов заметна по температуре, осадкам и продолжительности светового дня.
</a:t>
            </a:r>
            <a:endParaRPr lang="en-US" sz="1171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7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сосредоточены важные сельскохозяйственные районы. Разные типы климата позволяют выращивать зерновые, овощи и другие культуры в нескольких природных зонах.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6307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409850" y="3550225"/>
            <a:ext cx="2292300" cy="8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расположены многие крупные города страны. Такой климат удобен для жизни, транспорта и работы, поэтому население расселено особенно широко.
</a:t>
            </a:r>
            <a:endParaRPr lang="en-US" sz="1171" dirty="0"/>
          </a:p>
        </p:txBody>
      </p:sp>
      <p:sp>
        <p:nvSpPr>
          <p:cNvPr id="16" name="Text 7"/>
          <p:cNvSpPr txBox="1"/>
          <p:nvPr/>
        </p:nvSpPr>
        <p:spPr>
          <a:xfrm>
            <a:off x="3409850" y="3023000"/>
            <a:ext cx="22923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население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России выпадает больше осадков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справочники городов России, округлённые годовые значения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городами связана не только с расстоянием до моря, но и с влиянием гор, которые усиливают или ослабляют влажность воздуха.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осадков получают побережья и горные районы, а во внутренних частях страны воздух суше. Особенно мало осадков в Восточной Сибири.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 континентальный климат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09925" y="1649700"/>
            <a:ext cx="25434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климат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09925" y="1952626"/>
            <a:ext cx="25434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морем климат обычно мягче: зима менее холодная, лето прохладнее, а осадки распределяются более равномерно в течение года.
</a:t>
            </a:r>
            <a:endParaRPr lang="en-US" sz="840" dirty="0"/>
          </a:p>
        </p:txBody>
      </p:sp>
      <p:sp>
        <p:nvSpPr>
          <p:cNvPr id="15" name="Text 4"/>
          <p:cNvSpPr txBox="1"/>
          <p:nvPr/>
        </p:nvSpPr>
        <p:spPr>
          <a:xfrm>
            <a:off x="6241925" y="1649700"/>
            <a:ext cx="25434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241925" y="1952626"/>
            <a:ext cx="25434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находится от океана, тем слабее его смягчающее влияние и тем сильнее становится континентальность климата.
</a:t>
            </a:r>
            <a:endParaRPr lang="en-US" sz="875" dirty="0"/>
          </a:p>
        </p:txBody>
      </p:sp>
      <p:sp>
        <p:nvSpPr>
          <p:cNvPr id="17" name="Text 6"/>
          <p:cNvSpPr txBox="1"/>
          <p:nvPr/>
        </p:nvSpPr>
        <p:spPr>
          <a:xfrm>
            <a:off x="3325925" y="1649700"/>
            <a:ext cx="25434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климат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325925" y="1952626"/>
            <a:ext cx="25434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материка сезоны различаются сильнее. Зимой здесь холоднее, летом теплее, а сухой воздух и резкие перепады температур ощущаются особенно заметно.
</a:t>
            </a:r>
            <a:endParaRPr lang="en-US" sz="8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климата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широта, океаны, рельеф, воздушные массы и снежный покров совместно формируют климат на территории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Европейской России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Атлантики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страны ближе к Атлантическому океану, поэтому сюда чаще приходят влажные воздушные массы. Они смягчают морозы зимой и приносят больше осадков в течение года.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этой части России сосредоточены крупные города, дороги и многие сельскохозяйственные районы. Более мягкий климат облегчает строительство, транспорт и повседневную жизнь людей.
</a:t>
            </a:r>
            <a:endParaRPr lang="en-US" sz="1083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континентальный тип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Москве, Санкт-Петербурге, Нижнем Новгороде и Казани преобладает умеренно континентальный климат. Он сочетает достаточно тёплое лето, умеренно холодную зиму и выраженную смену сезонов.
</a:t>
            </a:r>
            <a:endParaRPr lang="en-US" sz="1083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короткая зима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период здесь обычно короче, чем в Сибири, а сильные холода держатся не так долго. Лето, наоборот, заметно теплее и комфортнее для жизни и земледелия.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0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Сибири: сильные морозы и большие перепады температур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09925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континентальность
</a:t>
            </a:r>
            <a:endParaRPr lang="en-US" sz="1099" dirty="0"/>
          </a:p>
        </p:txBody>
      </p:sp>
      <p:sp>
        <p:nvSpPr>
          <p:cNvPr id="16" name="Text 3"/>
          <p:cNvSpPr txBox="1"/>
          <p:nvPr/>
        </p:nvSpPr>
        <p:spPr>
          <a:xfrm>
            <a:off x="409925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удалена от океанов, поэтому морское влияние здесь слабое. Из-за этого воздух быстрее охлаждается зимой и сильнее прогревается летом, а разница между сезонами становится очень заметной.
</a:t>
            </a:r>
            <a:endParaRPr lang="en-US" sz="768" dirty="0"/>
          </a:p>
        </p:txBody>
      </p:sp>
      <p:sp>
        <p:nvSpPr>
          <p:cNvPr id="17" name="Text 4"/>
          <p:cNvSpPr txBox="1"/>
          <p:nvPr/>
        </p:nvSpPr>
        <p:spPr>
          <a:xfrm>
            <a:off x="6962050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и морозы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62050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Меньшее количество влаги в воздухе делает климат суше, а холод — ещё ощутимее. Поэтому в Сибири часто наблюдаются ясные морозные дни и большие суточные колебания температуры.
</a:t>
            </a:r>
            <a:endParaRPr lang="en-US" sz="768" dirty="0"/>
          </a:p>
        </p:txBody>
      </p:sp>
      <p:sp>
        <p:nvSpPr>
          <p:cNvPr id="19" name="Text 6"/>
          <p:cNvSpPr txBox="1"/>
          <p:nvPr/>
        </p:nvSpPr>
        <p:spPr>
          <a:xfrm>
            <a:off x="4778008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4778008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 Сибири обычно короткое, но может быть довольно тёплым. В южных районах температура поднимается намного выше, чем зимой, поэтому сезонные перепады ощущаются особенно резко.
</a:t>
            </a:r>
            <a:endParaRPr lang="en-US" sz="768" dirty="0"/>
          </a:p>
        </p:txBody>
      </p:sp>
      <p:sp>
        <p:nvSpPr>
          <p:cNvPr id="21" name="Text 8"/>
          <p:cNvSpPr txBox="1"/>
          <p:nvPr/>
        </p:nvSpPr>
        <p:spPr>
          <a:xfrm>
            <a:off x="2593967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холодная зима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2593967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холодный период здесь долго держатся низкие температуры, а морозы нередко бывают суровыми. В некоторых районах зима занимает большую часть года и требует особенно тёплой одежды и жилья.
</a:t>
            </a:r>
            <a:endParaRPr lang="en-US" sz="7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климата Дальнего Востока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над Дальним Востоком часто господствуют сухие и холодные воздушные потоки. Они приносят ясную погоду и морозы, особенно заметные в континентальных районах. Такое состояние атмосферы связано с сезонной сменой направления ветров.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под сухим ветром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Дальнего Востока меняется на коротких расстояниях: морское побережье, горные районы и внутренние территории отличаются по температуре и влажности. Именно поэтому регион выглядит климатически очень разнородным и хорошо показывает силу муссонов.
</a:t>
            </a:r>
            <a:endParaRPr lang="en-US" sz="89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море рядом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тёплый сезон, на территорию региона поступает влажный воздух с Тихого океана. Он приносит облачность, туманы и обильные осадки, поэтому лето здесь нередко сырое и прохладное.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 океанской влагой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рекорды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характеристики территорий России; обобщение по географическим описаниям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сопоставлены не абсолютные рекорды, а характерные климатические особенности известных территорий, чтобы увидеть, насколько сильно различается климат в пределах одной страны.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значений показывает: Россия объединяет очень холодные, мягкие и влажные районы, поэтому климат страны нельзя описать одной общей характеристикой.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980914"/>
            <a:ext cx="4637700" cy="19028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горы влияют на климат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России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движение воздуха, распределение осадков и температуру. Таблица показывает, как это проявляется в разных горных районах России.
</a:t>
            </a:r>
            <a:endParaRPr lang="en-US" sz="1468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горы и чем сильнее они задерживают воздушные массы, тем заметнее различия в температуре и количестве осадков на разных склонах.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4293" y="1418168"/>
            <a:ext cx="315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1793" y="4301268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4293" y="334023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81793" y="2379202"/>
            <a:ext cx="360000" cy="36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39459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 России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664300" y="13442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664175" y="16304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холодные районы получают мало тепла и влаги, поэтому растительность здесь очень скудная. Жизнь растений и животных приспособлена к сильным морозам, ветрам и долгой зиме.
</a:t>
            </a:r>
            <a:endParaRPr lang="en-US" sz="819" dirty="0"/>
          </a:p>
        </p:txBody>
      </p:sp>
      <p:sp>
        <p:nvSpPr>
          <p:cNvPr id="16" name="Text 4"/>
          <p:cNvSpPr txBox="1"/>
          <p:nvPr/>
        </p:nvSpPr>
        <p:spPr>
          <a:xfrm>
            <a:off x="5664300" y="42273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полупустыни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5664175" y="45135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тепла много, а влаги мало, поэтому леса сменяются травянистой растительностью. Здесь особенно важны короткие периоды осадков и способность растений переносить сухость.
</a:t>
            </a:r>
            <a:endParaRPr lang="en-US" sz="750" dirty="0"/>
          </a:p>
        </p:txBody>
      </p:sp>
      <p:sp>
        <p:nvSpPr>
          <p:cNvPr id="18" name="Text 6"/>
          <p:cNvSpPr txBox="1"/>
          <p:nvPr/>
        </p:nvSpPr>
        <p:spPr>
          <a:xfrm>
            <a:off x="5664300" y="3266342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леса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664175" y="3552467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тёплый и влажный климат позволяет расти густым лесам. В тайге преобладают хвойные деревья, а в смешанных и широколиственных лесах видов растений становится больше.
</a:t>
            </a:r>
            <a:endParaRPr lang="en-US" sz="843" dirty="0"/>
          </a:p>
        </p:txBody>
      </p:sp>
      <p:sp>
        <p:nvSpPr>
          <p:cNvPr id="20" name="Text 8"/>
          <p:cNvSpPr txBox="1"/>
          <p:nvPr/>
        </p:nvSpPr>
        <p:spPr>
          <a:xfrm>
            <a:off x="5664300" y="2305308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лесотундра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5664175" y="2591433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зонах лето короткое и прохладное, а почвы часто переувлажнены или находятся рядом с многолетней мерзлотой. Деревья растут редко, зато мхи и лишайники встречаются широко.
</a:t>
            </a:r>
            <a:endParaRPr lang="en-US" sz="8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 людей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тепло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здания строят с хорошим утеплением, а окна и стены делают особенно прочными. Это помогает сохранять тепло в долгую зиму и уменьшать расходы на отопление.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расходы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лёд и морозы усложняют работу дорог и техники. Поэтому в северных районах приходится тратить больше средств на отопление, уборку снега и содержание инфраструктуры.
</a:t>
            </a:r>
            <a:endParaRPr lang="en-US" sz="1083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страны можно выращивать виноград, фрукты, чай и другие теплолюбивые культуры. В более холодных районах выбор растений ограничен, а сроки посева и уборки короче.
</a:t>
            </a:r>
            <a:endParaRPr lang="en-US" sz="1083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быт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какую одежду носят люди в разные сезоны. В холодных регионах нужны тёплые куртки, обувь и головные уборы, а в южных — более лёгкая одежда.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407210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арктических районах изменения идут особенно быстро: сокращается морской лёд, раньше начинается таяние снега и меняются условия для животных, привыкших к холоду.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69135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Сейчас: потепление в Арктике
</a:t>
            </a:r>
            <a:endParaRPr lang="en-US" sz="1389" dirty="0"/>
          </a:p>
        </p:txBody>
      </p:sp>
      <p:sp>
        <p:nvSpPr>
          <p:cNvPr id="11" name="Text 4"/>
          <p:cNvSpPr txBox="1"/>
          <p:nvPr/>
        </p:nvSpPr>
        <p:spPr>
          <a:xfrm>
            <a:off x="3233388" y="341405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чаще наблюдаются засухи, сильные ливни и лесные пожары. Такие явления делают погоду менее устойчивой и усложняют жизнь 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3400" y="303330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последние годы: больше экстремальной погоды
</a:t>
            </a:r>
            <a:endParaRPr lang="en-US" sz="1258" dirty="0"/>
          </a:p>
        </p:txBody>
      </p:sp>
      <p:sp>
        <p:nvSpPr>
          <p:cNvPr id="13" name="Text 6"/>
          <p:cNvSpPr txBox="1"/>
          <p:nvPr/>
        </p:nvSpPr>
        <p:spPr>
          <a:xfrm>
            <a:off x="6196800" y="2906214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ярко изменения проявляются в Сибири и на Крайнем Севере. Там особенно важно учитывать новые климатические условия при строительстве, хозяйстве и охране природы.
</a:t>
            </a:r>
            <a:endParaRPr lang="en-US" sz="1051" dirty="0"/>
          </a:p>
        </p:txBody>
      </p:sp>
      <p:sp>
        <p:nvSpPr>
          <p:cNvPr id="14" name="Text 7"/>
          <p:cNvSpPr txBox="1"/>
          <p:nvPr/>
        </p:nvSpPr>
        <p:spPr>
          <a:xfrm>
            <a:off x="6196800" y="2525475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Крайний Север: заметные перемены
</a:t>
            </a:r>
            <a:endParaRPr lang="en-US" sz="12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главное в одном выводе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 меняется от ледяной Арктики до тёплого юга, потому что страна огромна и по-разному получает солнечное тепло, морское влияние и воздушные массы.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2026-06-02T19:07:08Z</dcterms:created>
  <dcterms:modified xsi:type="dcterms:W3CDTF">2026-06-02T19:07:08Z</dcterms:modified>
</cp:coreProperties>
</file>