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природы и общества: одна система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общество — единая система, в которой человек зависит от биосферы и влияет на неё.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антропогенное воздействие важно для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 главным фактором изменений среды: это затрагивает экосистемы, круговорот веществ, разнообразие видов и устойчивость природных сообществ.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как основная единица природной среды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природная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объединяет живые организмы и неживую среду на одной территории, где постоянно идут обмен веществом, энергией и информацией между всеми компонентами.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биогеоценоза выделяют продуцентов, консументов и редуцентов. Они образуют пищевые цепи и трофические уровни, обеспечивая круговорот веществ и поддержание жизни сообщества.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видовое разнообразие и сложнее связи между организмами, тем надёжнее саморегуляция биогеоценоза. Это помогает ему сохранять равновесие после внешних воздействий.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степь, озеро и болото — это разные биогеоценозы, но в каждом из них живые и неживые компоненты действуют как целостная система.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биогеоценозов определяет качество воздуха, воды, почв и биоресурсов, а значит, напрямую влияет на здоровье людей и возможности хозяйственной 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потребности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древесину, пищевые и лекарственные ресурсы, защищает почвы от эрозии и поддерживает водный режим территорий, влияя на климат и качество среды.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питья, быта, сельского хозяйства, промышленности и выработки энергии, поэтому её дефицит сразу отражается на жизни общества.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полезных ископаемых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служат сырьём для металлургии, химической промышленности и строительства, но их добыча часто сопровождается разрушением ландшафтов и загрязнением.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поле, карьер и город связаны между собой: человек использует природные ресурсы и одновременно изменяет условия их восстановления.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темы; данные условные, для учебной визуализации.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антропогенного воздействия на природу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разные формы воздействия часто действуют одновременно и усиливают друг друга, создавая комплексную нагрузку на экосистемы.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загрязнение и преобразование территорий: они быстро затрагивают сразу несколько компонентов среды и снижают устойчивость биогеоценозов.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как нарушение жизненных процессов в биогеоценозе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368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Диоксид серы, оксиды азота, пыль и токсичные аэрозоли ухудшают состояние листьев, снижают интенсивность фотосинтеза и повреждают дыхательные пути живых организмов.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выбросы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21772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с нефтепродуктами, фосфатами, моющими веществами и микропластиком нарушают работу водных экосистем и уменьшают численность гидробионтов.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85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подавляют почвенную микрофлору, замедляют разложение органики и нарушают плодородие, от которого зависит устойчивость наземных экосистем.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последствия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43687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соединения не исчезают бесследно: они переходят из одного звена пищевой цепи в другое, накапливаясь в организмах и усиливая токсический эффект.
</a:t>
            </a:r>
            <a:endParaRPr lang="en-US" sz="900" dirty="0"/>
          </a:p>
        </p:txBody>
      </p:sp>
      <p:sp>
        <p:nvSpPr>
          <p:cNvPr id="22" name="Text 9"/>
          <p:cNvSpPr txBox="1"/>
          <p:nvPr/>
        </p:nvSpPr>
        <p:spPr>
          <a:xfrm>
            <a:off x="95521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ядов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321772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 повышение концентрации ядов на более высоких трофических уровнях, когда хищники получают максимальную дозу вместе с пищей.
</a:t>
            </a:r>
            <a:endParaRPr lang="en-US" sz="900" dirty="0"/>
          </a:p>
        </p:txBody>
      </p:sp>
      <p:sp>
        <p:nvSpPr>
          <p:cNvPr id="24" name="Text 11"/>
          <p:cNvSpPr txBox="1"/>
          <p:nvPr/>
        </p:nvSpPr>
        <p:spPr>
          <a:xfrm>
            <a:off x="373606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Биомагнификация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88065"/>
            <a:ext cx="4894200" cy="2526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типов антропогенного воздействия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основные виды воздействия, их источники и типичные последствия для природных 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воздействия отличаются механизмом, но общий результат один — ослабление природных связей и снижение устойчивости экосистем.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разрезавшая лес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через лес прокладывают трассу, единый массив распадается на изолированные участки. Животным труднее мигрировать, искать корм и находить партнёров, а чувствительные виды постепенно исчезают.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обеднение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 особенно опасна тем, что сначала не бросается в глаза. Однако со временем уменьшается генетическое разнообразие популяций, и экосистема теряет устойчивость.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Пни вместо кроны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вырубка меняет не только вид пейзажа, но и микроклимат территории. Становится больше света и ветра, суше почва, а лесные сообщества долго восстанавливаются.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лес теряет целостность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8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антропогенное воздействие приводит к деградации экосистем
</a:t>
            </a:r>
            <a:endParaRPr lang="en-US" sz="1978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следствий в развитии антропогенной нагрузки на природные биогеоценозы
</a:t>
            </a:r>
            <a:endParaRPr lang="en-US" sz="15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 хозяйственная активность, тем сильнее риск эрозии, переуплотнения и химического загрязнения почв.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уже живут на Земле, и нагрузка на почвы растёт вместе с потребностями общества.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мира, 2022.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данные, отражающие типичную динамику под воздействием человека.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под давлением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сокращаются виды, чувствительные к загрязнению и утрате местообитаний, особенно в нарушенных лесных и водных экосистемах.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антропогенная нагрузка, тем беднее биоразнообразие и слабее устойчивость экосистем; исчезновение видов нарушает их саморегуляцию.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как глобальный результат деятельности человека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режимов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осадки, возрастает частота засух, жарких волн и сильных ливней, что отражается на ландшафтах, сельском хозяйстве и водных экосистемах.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сжигание угля и нефти увеличивает выбросы углекислого газа, усиливая парниковый эффект и закрепляя зависимость климата от хозяйственной деятельности.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парниковых газов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выбросы метана, оксидов азота и CO2 меняют тепловой баланс атмосферы и повышают среднюю температуру поверхности Земли.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Сдвигаются ареалы видов, меняются сроки цветения и миграций, а в тёплой воде снижается содержание кислорода, что угрожает водным организмам.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402062"/>
            <a:ext cx="4788300" cy="22885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77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антропогенных воздействий и их экологических последствий
</a:t>
            </a:r>
            <a:endParaRPr lang="en-US" sz="1777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антропогенных воздействий на окружающую среду.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источников воздействия, их экологических эффектов и типичных примеров.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источник может вызывать как локальное загрязнение, так и долгосрочные глобальные изменения среды.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9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как способ сохранения биогеоценозов
</a:t>
            </a:r>
            <a:endParaRPr lang="en-US" sz="1959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 заказники удерживают природные комплексы в состоянии, близком к естественному, и защищают редкие виды от прямого уничтожения и беспокойства.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охраняемых территориях сохраняются водный режим, пищевые связи и естественная смена сообществ, благодаря чему экосистемы сохраняют способность к саморегуляции и восстановлению.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служат базой для наблюдений, учёта видов и изучения природных процессов, что помогает оценивать последствия хозяйственной деятельности и планировать охрану природы.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формируют экологическую культуру, показывают ценность живой природы и дают пример того, как совместить рекреацию человека с бережным отношением к ландшафту.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5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проблемы к устойчивому природопользованию
</a:t>
            </a:r>
            <a:endParaRPr lang="en-US" sz="2351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от выявления источника воздействия до снижения антропогенной нагрузки на экосистемы.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экология: конфликт интересов и поиск баланса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выгода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 очистке и ресурсах часто даёт быстрый доход, но переносит издержки на природу и здоровье людей, превращая экологический ущерб в отсроченный общественный счёт.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загрязнения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увеличивает расходы на лечение, очистку воды, восстановление почв и ликвидацию аварий, поэтому реальная стоимость производства оказывается выше видимой.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достигается, когда рост экономики сочетается с сохранением природного капитала, социальной справедливостью и ответственным использованием ресурсов без их необратимого истощения.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биологии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обеспечивают воздух, воду, почвы и устойчивость жизни; разрушая их, общество подрывает собственное долгосрочное благополучие и безопасность.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оценка сравнительной результативности природоохранных мер.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природоохранных мер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дают меры, которые сразу уменьшают выбросы и объём отходов, а затем поддерживаются длительными поведенческими изменениями.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Краткосрочный результат чаще дают технические меры, а долгосрочный — восстановление экосистем и изменение привычек людей.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и подростков в снижении антропогенной нагрузки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вторсырья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макулатуры, пластика и батареек уменьшает объём отходов и предотвращает попадание опасных веществ в почву и воду.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 и электроэнергии снижает потребление природных ресурсов и косвенно уменьшает выбросы, связанные с производством энергии.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 пришкольной территорией и очистка зелёных зон развивают ответственность и дают реальный вклад в улучшение среды.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состояния местных водоёмов и территории школы учит замечать экологические проблемы, сравнивать изменения и принимать обоснованные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94499"/>
            <a:ext cx="4894200" cy="2713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биогеоценозы: уязвимость и меры защиты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угроз природным и городским экосистемам, их последствий и способов охраны.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биогеоценоз уязвим к нарушению режима использования; зелёные зоны города полезны, но не заменяют естественные экосистемы.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охраны природных биогеоценозов.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 — условие будущего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общество связаны неразрывно: разрушая биогеоценозы, человек ослабляет собственную жизненную основу. Будущее возможно только при научно обоснованном природопользовании и личной ответственности каждого.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2026-05-31T22:53:31Z</dcterms:created>
  <dcterms:modified xsi:type="dcterms:W3CDTF">2026-05-31T22:53:31Z</dcterms:modified>
</cp:coreProperties>
</file>