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 при разных размерах.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 и первый признак подобия
</a:t>
            </a:r>
            <a:endParaRPr lang="en-US" sz="396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вспомнить о треугольниках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изучением подобия полезно вспомнить свойства углов и параллельных прямых: именно они помогают находить равные углы и доказывать, что треугольники похожи по форме.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подобные треугольники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217850" y="952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217850" y="1196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подобных треугольников все соответствующие углы равны. Это значит, что фигуры сохраняют одну и ту же форму, даже если одна из них изображена крупнее или меньше другой.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217850" y="17185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стороны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1217850" y="19623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подобных треугольников находятся в одинаковом отношении. Если сравнить любую пару соответствующих сторон, полученное отношение будет таким же, как и для остальных пар.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217850" y="24848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1217850" y="27285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показывает, во сколько раз один треугольник больше или меньше другого. Он помогает быстро сравнивать фигуры и находить неизвестные длины по известным сторонам.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1217850" y="32510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число k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1217850" y="34948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подобия равен 2, все стороны одного треугольника в два раза больше соответствующих сторон другого. При k меньше 1 треугольник, наоборот, получается уменьшенным.
</a:t>
            </a:r>
            <a:endParaRPr lang="en-US" sz="1100" dirty="0"/>
          </a:p>
        </p:txBody>
      </p:sp>
      <p:sp>
        <p:nvSpPr>
          <p:cNvPr id="17" name="Text 10"/>
          <p:cNvSpPr txBox="1"/>
          <p:nvPr/>
        </p:nvSpPr>
        <p:spPr>
          <a:xfrm>
            <a:off x="1217850" y="4017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1400" dirty="0"/>
          </a:p>
        </p:txBody>
      </p:sp>
      <p:sp>
        <p:nvSpPr>
          <p:cNvPr id="18" name="Text 11"/>
          <p:cNvSpPr txBox="1"/>
          <p:nvPr/>
        </p:nvSpPr>
        <p:spPr>
          <a:xfrm>
            <a:off x="1217850" y="4261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объединяет две идеи: одинаковую форму и изменение размеров. Поэтому в задачах нужно одновременно следить за равенством углов и за правильным отношением соответствующих сторон.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в окружающем мире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и планах изображают большие объекты в уменьшенном виде. Форма сохраняется, а размеры меняются по масштабу, поэтому подобие помогает точно читать такие изображения.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планы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реальных объектах часто встречаются треугольные элементы: крыши, фермы мостов, дорожные знаки. Их можно сравнивать с геометрическими фигурами и использовать подобие для расчётов.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конструкции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чертежи и модели зданий строят по тем же принципам. Одинаковые углы и пропорциональные стороны позволяют сохранить вид конструкции, даже если она выполнена в другом размере.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модели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фотографиях и экранах изображение можно увеличить или уменьшить без искажения формы. Если соблюдён масштаб, треугольные элементы остаются подобными исходному объекту.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 экраны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элементов подобных треугольников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подобии важно сохранять правильный порядок вершин, углов и сторон.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вершины идут в одинаковом порядке, а отношения сторон записываются одинаково для всех пар.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подобия треугольников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53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одном треугольнике два угла равны двум углам другого, то такие треугольники подобны. Это и есть первый признак подобия, самый удобный для многих задач.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53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равных угла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05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особенно удобен, если в условии даны только углы или если равенство углов нужно увидеть на рисунке. Тогда можно сразу доказать подобие без измерения сторон.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305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признак полезен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5229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два угла совпадают, третий тоже обязательно равен, потому что сумма углов треугольника всегда составляет 180°. Значит, форма треугольников полностью совпадает.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5229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угол определён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применить первый признак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подобие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соответствующие углы
</a:t>
            </a:r>
            <a:endParaRPr lang="en-US" sz="305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 занимают одинаковое положение относительно сторон подобных треугольников. Если внимательно смотреть на рисунок, легче понять, какие вершины должны быть сопоставлены друг другу.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положение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сложных рисунков удобно использовать одинаковые цвета для соответствующих вершин. Такой способ помогает быстрее ориентироваться в чертеже и уменьшает количество ошибок при решении.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схема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записях треугольники лучше обозначать в одном и том же порядке. Если порядок нарушить, можно случайно сопоставить не те стороны и получить неверный ответ.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вершин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отмечать равные углы одинаковыми дугами. Тогда на чертеже сразу видно, какие элементы уже найдены и какие вершины нужно соединить в пару.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пометки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двух равных углов достаточно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работает даже без измерения сторон: достаточно увидеть два равных угла, чтобы понять, что фигуры имеют одну и ту же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угла уже фиксируют конфигурацию треугольника, а остальные свойства следуют из суммы углов и пропорциональности сторон.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первый признак подобия треугольников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соответствующие стороны увеличились вдвое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помогает быстро находить неизвестные стороны: достаточно знать одну пару соответствующих отрезков, чтобы вычислить остальные.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626" y="1733225"/>
            <a:ext cx="621024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соответствующие стороны двух подобных треугольников и найдём неизвестную длину по коэффициенту подобия.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равен 2, значит все соответствующие стороны второго треугольника вдвое больше; неизвестная сторона x = 8 см.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задача из школьного учебника геометрии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нахождения неизвестной стороны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записывают соответствие вершин в случайном порядке. Из-за этого дальше неверно сравниваются углы и стороны, а правильное подобие устанавливается не между теми треугольниками.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вершины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важно оценить результат: подходит ли он по размеру, единицам измерения и логике чертежа. Такая проверка помогает заметить случайную ошибку ещё до сдачи работы.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ответ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 равные принимают углы, которые лишь похожи на рисунке, но не доказаны. В задаче нужно опираться только на известные свойства: вертикальные, накрест лежащие или углы равнобедренного треугольника.
</a:t>
            </a:r>
            <a:endParaRPr lang="en-US" sz="873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те углы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стороны сопоставляют в разном порядке или смешивают длины с отношениями. Запись должна быть одинаковой для всех пар соответствующих сторон, иначе пропорция теряет смысл.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пишут отношения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1931" y="1273625"/>
            <a:ext cx="242438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9" y="1273625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1931" y="3265225"/>
            <a:ext cx="242438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2869" y="3265225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пересекаются, противоположные углы равны. Это один из самых простых способов сразу получить пару равных углов в задачах на подобие.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пересечении параллельных прямых секущей появляются накрест лежащие и соответственные углы. Их равенство часто позволяет быстро доказать подобие треугольников по первому признаку.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углы при основании равны. Это свойство удобно использовать, когда в рисунке есть две равные стороны и нужно найти одинаковые углы.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равные углы возникают из-за пересечения секущей с несколькими линиями или лучами. Тогда важно внимательно проследить рисунок и выделить именно те углы, которые действительно совпадают.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и лучи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равные углы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источники равных углов в задачах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свойства чаще всего помогают заметить равенство углов в школьных чертежах и схемах.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равные углы находят через пересечение прямых и параллельные линии, поэтому эти свойства стоит проверять в первую очередь.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задач по геометрии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подобия с масштабом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как отношение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 сколько раз изображение меньше или больше реального объекта. Он выражает то же постоянное отношение, что и коэффициент подобия у треугольников.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практики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картах, планах и чертежах размеры уменьшают, чтобы поместить объект на лист. При этом сохраняются форма и пропорции, а значит, можно точно измерять и сравнивать.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масштаб, легко перевести длину с рисунка в реальный размер и обратно. Поэтому подобие широко используют в архитектуре, географии и техническом черчении.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 на подобие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применения первого признака подобия треугольников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 подобия в жизни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проектировании зданий используют чертежи и модели, где реальные размеры уменьшаются в заданное число раз. Подобие помогает сохранять пропорции крыши, фасада и несущих конструкций.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строительство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и музейных макетах здания, мосты и другие объекты воспроизводят в уменьшенном виде. Так легче изучать конструкцию, не меняя её основную форму.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и макеты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можно увеличивать или уменьшать без потери формы объекта. В компьютерной графике подобие позволяет создавать аккуратные схемы, макеты и иллюстрации разных размеров.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и графика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расстояния показывают в уменьшенном виде, но форма берегов, рек и границ остаётся узнаваемой. Это возможно благодаря постоянному масштабу и геометрическому подобию.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карты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подобия треугольников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три признака, чтобы увидеть, какие данные нужны для доказательства подобия в каждом случае.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самый быстрый: достаточно двух равных углов. Остальные признаки требуют дополнительных измерений или сравнений сторон.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раздел о подобии треугольников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перед самостоятельной работой
</a:t>
            </a:r>
            <a:endParaRPr lang="en-US" sz="2559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углы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первого признака достаточно найти два равных угла. Если они принадлежат разным треугольникам и расположены правильно, можно сразу делать вывод о подобии.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 порядок вершин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 соответствие вершин, углов и сторон в одном и том же порядке. Это помогает не перепутать пары и правильно составить пропорции при вычислениях.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коэффициент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показывает, во сколько раз одна фигура больше другой. Он помогает быстро находить неизвестные стороны, не пересчитывая все отношения заново.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решение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убедись, что число реалистично, единицы измерения верны, а полученная длина согласуется с рисунком. Такая привычка уменьшает число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Подобие, которое помогает считать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 показывает, что форму можно сохранить даже при другом размере. Первый признак, основанный на двух равных углах, помогает доказывать подобие, находить неизвестные стороны и решать задачи на масштаб.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2026-06-03T12:40:40Z</dcterms:created>
  <dcterms:modified xsi:type="dcterms:W3CDTF">2026-06-03T12:40:40Z</dcterms:modified>
</cp:coreProperties>
</file>