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органического мира: от первых форм жизни к современному биоразнообразию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возникла, усложнилась и изменила Землю на протяжении миллиардов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органического мира — это последовательная смена организмов и экосистем, которую помогают реконструировать палеонтология, анатомия, эмбриология, генетика и молекулярная биология. История жизни тесно связана с атмосферой, океанами, климатом и движением плит.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единая история изменений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 и предпосылки химической эволюции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и нестабильная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переживала активный вулканизм, частые падения метеоритов и сильное ультрафиолетовое излучение, потому что свободного кислорода в атмосфере почти не было.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первичной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преобладали углекислый газ, азот и водяной пар; присутствовали также метан, аммиак и водород, создавая условия для химических превращений.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органических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могли возникать простые органические соединения, которые накапливались в океане и мелководных водоёмах, где реакции шли особенно активно.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лаборатория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океаны стали средой, в которой вещества длительно взаимодействовали, усложнялись и подготавливали переход от химической эволюции к первым живым системам.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показывает, что ключевые биологические новшества появлялись неравномерно и часто совпадали с резкими изменениями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шла скачками: длительные периоды накопления изменений сменялись этапами быстрого усложнения и перестройки биосферы.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2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геохронологическая шкала Земли и истории жизни; значения округлены
</a:t>
            </a:r>
            <a:endParaRPr lang="en-US" sz="832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жизни в геологическом времени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Опарина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 И. Опарин связывал возникновение жизни с коацерватами — капельными структурами из органических веществ. Они могли избирательно обмениваться с окружающей средой и создавать условия для дальнейшего усложнения химических систем, похожих на прообраз клетки.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первичного бульона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первичном бульоне объясняет накопление органических молекул в древнем океане. На иллюстрации это можно показать как тёплую водную среду, где соединения постепенно концентрируются, взаимодействуют и образуют более сложные комплексы.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Миллера—Юри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Миллер и Юри пропускали электрические разряды через смесь метана, аммиака, водорода и водяного пара. В результате образовались аминокислоты — важный аргумент в пользу возможности абиогенного синтеза органических веществ.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объясняют происхождение жизни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сравнение уровней организации клетки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сделали клетку более сложной и открыли путь к специализации.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ядра и мембранных органоидов резко увеличило функциональные возможности клетки и стало основой многоклеточности.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клеточная биология, школьный курс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химической эволюции к первым клеточным формам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усложнение систем от неживой материи к самовоспроизводящимся клеткам.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и мир прокариот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были микроскопическими одноклеточными формами и существовали без свободного кислорода, опираясь на брожение и другие бескислородные пути обмена веществ.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быстро освоили воду, почву, горячие источники и симбиотические связи, потому что их строение позволяло выживать в очень разных условиях.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 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стали важнейшими фотосинтезирующими организмами древности и подготовили глобальные изменения атмосферы, связанные с накоплением кислорода.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 — это древние слоистые образования, созданные микробными сообществами. Они служат одним из самых надёжных ископаемых свидетельств ранней жизни на 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не только изменил состав атмосферы, но и резко перестроил условия жизни, отсеяв одни формы и поддержав другие.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стала переломным этапом: она усилила отбор, открыла аэробное дыхание и защитила поверхность Земли от ультрафиолета.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курса; точные количественные данные не приводятся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 ее биологические последствия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 и эндосимбиотическая теория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эукариоты возникли примерно 1,8–1,6 млрд лет назад. Их появление стало крупным шагом вперёд по сравнению с более простыми прокариотическими клетками.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эндосимбиоза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объясняет происхождение митохондрий и хлоропластов как результат древнего союза крупной клетки с бактериями, которые стали постоянными внутриклеточными партнёрами.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убедительна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происхождении органоидов напоминают собственная ДНК, двойная мембрана, особенности рибосом и способ деления, похожий на бактериальный.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открыла путь к более сложному обмену веществ, разделению функций и, в дальнейшем, к возникновению многоклеточных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 разделение функций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возникала неоднократно у разных групп организмов — у растений, животных, грибов и водорослей. Это показывает, что такой путь эволюции был выгоден в различных средах и при разных условиях.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переходом к многоклеточности клетки начали специализироваться: одни обеспечивали питание, другие — защиту, движение или размножение. Специализация повышала эффективность работы всего организма и снижала зависимость отдельных клеток.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в ткани, а тканей в органы позволило организму выполнять более сложные функции. Появились системы органов, в которых каждый элемент вносил свой вклад в поддержание жизни.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усложнения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многоклеточные формы лучше защищены от внешних воздействий и могут осваивать новые способы питания и передвижения. Многоклеточность стала важным шагом к появлению высокоорганизованных живых систем.
</a:t>
            </a:r>
            <a:endParaRPr lang="en-US" sz="9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шкале хорошо видно, что до кембрия животный мир развивался сравнительно медленно, а затем за короткий интервал возникло множество новых форм и признаков.
</a:t>
            </a:r>
            <a:endParaRPr lang="en-US" sz="1199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период стал точкой резкого ускорения эволюции: усложнение организмов сопровождалось ростом разнообразия, появлением скелетов и новых экологических связей.
</a:t>
            </a:r>
            <a:endParaRPr lang="en-US" sz="1145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геологической истории Земли; даты в млрд и млн лет назад
</a:t>
            </a:r>
            <a:endParaRPr lang="en-US" sz="83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 резкое увеличение разнообразия животных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сушу потребовал от организмов новых приспособлений к дыханию, опоре, защите от высыхания и размножению вне водной среды.
</a:t>
            </a:r>
            <a:endParaRPr lang="en-US" sz="1185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шло через появление защитных и транспортных структур, а также механизмов экономии воды; это открыло путь к новым экосистемам и связям между организмами.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и животными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мезозой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вымирания пресмыкающиеся быстро заняли освободившиеся экологические ниши. Их разнообразие росло, а адаптации к жизни на суше, в воде и в воздухе становились всё более специализированными.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господства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доминировали около 160 миллионов лет, занимая разные трофические уровни. В это же время появились первые птицы и мелкие млекопитающие, но их роль долго оставалась второстепенной.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мела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Границу мезозоя завершило массовое вымирание, после которого нептичьи динозавры исчезли. Освободившиеся ниши стали основой для последующего расцвета млекопитающих и птиц.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динозавров и господство пресмыкающихся в мезозое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крупное вымирание не только сокращало число видов, но и меняло направление дальнейшей эволюции, освобождая пространство для новых групп.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выступают «переломными моментами» истории жизни: они обнуляют часть биоразнообразия и создают условия для последующей эволюционной радиации.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и общепринятая палеонтологическая периодизация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 рубежи эволюции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 и их эволюционный успех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приобрели теплокровность, волосяной покров, дифференцированные зубы и более совершенную заботу о потомстве. Эти признаки повысили выживаемость в разных климатических условиях и расширили возможности освоения среды.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исчезли нептичьи динозавры, многие экологические ниши оказались свободными. Млекопитающие быстро увеличили разнообразие форм, размеров и способов питания, став одной из ведущих групп позвоночных.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особенно успешно развивались благодаря хватательным конечностям, бинокулярному зрению и сложному поведению. Эти качества облегчали передвижение, добывание пищи и обучение в изменчивой среде.
</a:t>
            </a:r>
            <a:endParaRPr lang="en-US" sz="1133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усилились забота о потомстве и развитие нервной системы, что создало основу для высокой обучаемости. Именно на этой базе позднее возникла линия приматов, ведущая к человеку.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приматов к Homo sapiens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основных этапов эволюции гоминин и ключевые признаки, закреплявшиеся на каждом из них.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687" y="5236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10300" y="2770325"/>
            <a:ext cx="200925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органического мира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показывает: чем ближе родство организмов, тем больше совпадений в последовательностях. Это один из самых точных современных аргументов в пользу общего происхождения.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разного назначения могут иметь общий план строения, если они возникли от одного предка. Такое сходство особенно хорошо видно на примере конечностей позвоночных.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сохраняются как уменьшенные структуры, утратившие прежнюю функцию, а атавизмы проявляют признаки далёких предков. Оба явления указывают на историческую преемственность организмов.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находки, такие как археоптерикс и древние позвоночные, демонстрируют сочетание признаков разных групп. Они подтверждают, что крупные эволюционные изменения происходили постепенно.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стадий развития у родственных животных свидетельствует о близости их происхождения. Эмбриология дополняет данные палеонтологии и молекулярной биологии, создавая целостную картину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 результаты их действия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эволюции действуют совместно: одни создают наследственное разнообразие, другие закрепляют полезные признаки и направляют расхождение популяций.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к заранее заданной цели: её направление определяется сочетанием случайных изменений, отбора и условий среды, а итогом становятся новые виды и адаптации.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эволюционной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органического мира — это непрерывная смена форм жизни, от древних прокариот до человека. Её ход определяли изменения среды, отбор и редкие, но решающие кризисы биосферы.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 Земли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2026-06-01T21:28:05Z</dcterms:created>
  <dcterms:modified xsi:type="dcterms:W3CDTF">2026-06-01T21:28:05Z</dcterms:modified>
</cp:coreProperties>
</file>