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плесневых грибов и дрожжей: основные темы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плесневые грибы и дрожжи, их строение, роль и значение для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биологическое значение плесневых грибов и дрожжей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дрожжи существуют на Земле миллионы лет. Их изучение началось с изобретения микроскопа в XVII веке. Благодаря работам учёных, как Левенгук и Гук, расширилось понимание роли этих организмов в природе и технологиях.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040" y="196650"/>
            <a:ext cx="4191370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плесневые грибы?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— микроскопические грибы с мицелием, состоящим из нитей — гиф. Они размножаются спорами и образуют видимые колонии на влажных и органических поверхностях.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плесень разлагает органику, взаимодействует с растениями как паразит или симбионт, помогая экосистемам обновляться и поддерживать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1054" y="249925"/>
            <a:ext cx="3979893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дрожжи?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лишённые мицелия, размножаются почкованием или делением. Их клетки невидимы невооружённым глазом и распространены в сахаросодержащих растворах.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дрожжи в пищевой промышленности для ферментации, выпечки и производства спиртных напитков. Род Saccharomyces cerevisiae — самый известный представитель.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плесневых грибов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— длинные многоклеточные нити, образующие основу мицелия. Они обеспечивают рост и питание плесени.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клеток состоят из хитина, иногда гифы разделены перегородками, что даёт разную структуру мицелию.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служат для создания и распространения спор — важнейшего механизма размножения плесневых.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колоний может быть разнообразным — от белого до зелёного, синего и чёрного — в зависимости от вида.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дрожжей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дрожжей обычно овальной или круглой формы, размером 3–7 микрометров, обладают ядром, митохондриями и вакуолями.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хитина и глюкана, что обеспечивает прочность и защиту.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дрожжей — способность синтезировать ферменты для расщепления сахаров, что обеспечивает спиртовое брожение.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плесневых грибов и дрожжей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структуре, размножению, применению и средам обитания.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дрожжи имеют кардинальные различия в строении и функциях.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Penicillium — зелёная плесень и антибиотик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Penicillium часто образует зелёные колонии на хлебе. Этот гриб продуцирует пенициллин — антибиотик, спасший множество жизней.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Mucor — белая или серая плесень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Mucor встречается на фруктах, овощах и почве. Она способствует разложению органики, но может вызывать порчу продуктов.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Aspergillus — опасный токсинообразователь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Aspergillus бывает чёрной или желтой. Некоторые виды выделяют афлатоксины, опасные для здоровья человека, часто встречается на орехах и злаках.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плесневых грибов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Saccharomyces cerevisiae — хлебопекарные и пивные дрожжи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дрожжей широко используется в производстве хлеба, вина и пива благодаря способности к эффективному брожению.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Candida — дрожжи, вызывающие заболевания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рода Candida могут вызывать кандидоз — инфекцию кожи и слизистых, особенно у людей с ослабленным иммунитетом.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биотехнологии и производстве кормов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применяются для получения витаминов, добавок и биотоплива благодаря возможности перерабатывать органические вещества.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дрожжей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плесневых грибов в 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разлагают органические остатки, превращая их в гумус, что способствует плодородию почвы.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Играют важную роль в круговороте углерода и азота, поддерживая баланс экосистем.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формируют симбиотические связи с растениями, улучшая поглощение питательных веществ корнями.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дрожжей в 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разлагают сахара в гниющих плодах и растительных соках, способствуя разложению органического материала и возвращению питательных веществ в экосистему.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в средах с высокой концентрацией сахара, что позволяет им осуществлять брожение и изменять химический состав среды.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брожение дрожжами способствует формированию новых соединений и поддержанию баланса микрофлоры в природе.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дрожжей в экосистемах поддерживает питание многочисленных организмов и участвует в круговороте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плесневого гриба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стадий развития плесневого гриба и распространения спор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размножения дрожжей почкованием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формирования новой клетки при почковании дрожжей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роста: сравнение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начинают расти медленно, но после приспособления рост ускоряется. Дрожжи быстро увеличивают численность до пика при наличии сахаров.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демонстрируют стремительный рост с ранних стадий, тогда как плесени требуется время для развития мицелия, после чего рост усиливается.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лабораторных наблюдений бактериологии,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827" y="1042525"/>
            <a:ext cx="2919314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– революция в медицине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Плесневый гриб Penicillium дал начало разработке пенициллина — первого эффективного антибиотика, спасшего миллионы жизней в XX веке. Это открытие кардинально изменило лечение инфекций.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благородных сыров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плесневых грибов используют для создания сыра рокфор и камамбер. Эти грибы придают продуктам уникальный вкус и аромат, благодаря чему сыры ценятся во всем мире.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биотехнологические применения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применяют для очищения сточных вод и улучшения качества почвы. Их ферменты помогают разлагать отходы и способствуют развитию устойчивых агротехнологий.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плесневых грибов для человека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элемент хлебопечения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позволяют тесту подниматься, обеспечивая пористую структуру хлеба. Без них невозможны многие виды выпечки, которые присутствуют в рационе каждого человека.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Алкогольное брожение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дрожжей в производстве пива, вина и кваса основано на их способности превращать сахара в спирт и углекислый газ, создавая характерный вкус и аромат напитков.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служат источником витаминов группы В и белка. В современных технологиях их используют для производства биоэтанола и кормовых добавок, что важно для промышленности.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дрожжей для человека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1054" y="249925"/>
            <a:ext cx="3979893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плесневых грибов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выделяют микотоксины, такие как афлатоксины и охратоксины, вызывающие тяжелые отравления при попадании в организм человека. Они представляют угрозу для хранения продуктов питания.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плесень разрушает строительные материалы, мебель и книги, способствуя порче имущества. Люди с ослабленным иммунитетом часто страдают аллергиями и респираторными болезнями из-за спор.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дрожжей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рода Candida способны вызывать кандидоз — инфекции кожи и слизистых оболочек, которые требуют медицинского вмешательства при распространении внутрь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размножение дрожжей нарушает естественный баланс микрофлоры, вызывая дисбактериоз и аллергию, что приводит к хроническим проблемам со здоровьем в кишечнике и иммунитете.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научные открытия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год – открытие пенициллина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обнаружил, что плесень Penicillium notatum уничтожает бактерии, что положило начало эпохе антибиотиков и спасло миллионы жизней во всем мире.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ГМО-дрожжи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дрожжи стали использоваться для массового производства инсулина, витаминов и ферментов, что расширяет возможности биотехнологии в здравоохранении.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применяют плесень и дрожжи для биоремедиации — устранения загрязняющих веществ в почвах и воде, снижая негативное воздействие на природу.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лекарств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грибные организмы как источник новых биологически активных веществ для создания эффективных и безопасных лекарственных препаратов будущего.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плесневых грибов и дрожжей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дрожжи играют незаменимую роль в экологии и жизни человека, сочетая пользу и вред. Их понимание позволяет рационально использовать и контролировать эти организмы в разных сферах.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2026-05-07T10:53:22Z</dcterms:created>
  <dcterms:modified xsi:type="dcterms:W3CDTF">2026-05-07T10:53:22Z</dcterms:modified>
</cp:coreProperties>
</file>