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восстановить целое по известной части.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числа по его процентам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вокруг нас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встречаются в скидках, оценках, диаграммах и таблицах. На уроках математики они связаны с дробями и делением, а также учат находить часть и целое по известному проценту.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1% — это одна сотая часть числа. Если известен один процент, можно понять масштаб всего значения и перейти к вычислению целого.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1%, 10% и 100%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 — это одна десятая часть числа. Такой процент удобно использовать как промежуточный шаг: сначала находят 10%, а затем восстанавливают всё число.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 означает всё число целиком. Поэтому процент всегда сравнивают с целым: чем меньше процент, тем меньше известная часть по отношению ко всему значению.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одна и та же величина может выглядеть по-разному в зависимости от процента.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«Проценты». Схематические значения, 2025.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 целое на круговой диаграмме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— это способ сравнить часть с целым; чем больше доля, тем крупнее участок диаграммы.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переводят процент в долю: 50% = 0,5, 25% = 0,25, 10% = 0,1. Затем известную часть делят на эту долю и получают целое.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число по известному проценту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18 составляет 30% числа. Тогда всё число равно 18 : 0,3 = 60. Проверка проста: 60 × 30% = 18, значит ответ верный.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записи одной и той же зависимости помогают решать задачи и проверять ответ.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связь между частью, целым и процентом может быть записана тремя способами.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«Нахождение числа по процентам».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удобен, когда процент легко делится на 10 или 5: сначала находят 1%, а затем умножают его на 100.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учебного материала по теме «Нахождение числа по процентам».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12 — это 8%, то всё число равно 150.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по проценту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действий и два основных пути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скидки 20% товар стоит 240 рублей. Значит, оплачено 80% от первоначальной цены, и для восстановления исходной стоимости нужно разделить 240 на 0,8.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300 рублей. Такие задачи часто встречаются на ценниках и в акциях, поэтому умение работать с процентами помогает быстро понимать реальные предложения в магазине.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про скидку в магазине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умножать известную часть на процент вместо деления на долю процента. Тогда получается не целое, а неверно уменьшенное число.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считать, что 20% и 20 это одно и то же. На самом деле 20% — это только 20 частей из 100.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забывать, что при малом проценте целое обычно больше известной части. Это правило помогает сразу заметить нелогичный ответ.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делать проверку. Если найденное число умножить на исходный процент и не получить данную часть, решение нужно пересмотреть.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метода приводят к одинаковому результату, но выбираются по-разному в зависимости от удобства записи и условий задачи.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способов решения задач на проценты; данные условные, составлены для объяснения 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даёт универсальный способ, 1% ускоряет устный счёт, а пропорция помогает лучше понять связь части и целого.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коротких примеров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 известной части и проценту находят целое в разных числовых ситуациях.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используется одна и та же идея: известную часть делят на долю процента, чтобы восстановить целое.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«Нахождение числа по его процентам».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000" y="1205475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500" y="1205475"/>
            <a:ext cx="315225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процентов с дробями и десятичными числами
</a:t>
            </a:r>
            <a:endParaRPr lang="en-US" sz="2587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пять процентов удобно читать как четверть числа: это 0,25 и 1/4. Такое представление помогает быстрее понимать, какая часть целого уже известна.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Семьдесят пять процентов равны 0,75 и 3/4. Перевод в дробь показывает, насколько часть близка к целому, и облегчает решение задач с процентами.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Пятьдесят процентов — это половина, то есть 0,5 и 1/2. Когда половина известна, целое находят особенно быстро, без сложных вычислений и лишних шагов.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18 учеников составляют 60% класса, значит известна только часть группы. Чтобы восстановить весь состав, нужно разделить 18 на 0,6 и получить 30 учеников.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легко связать со школьной жизнью: с посещаемостью, кружками, контрольными и спортивными командами. Проценты помогают увидеть в данных не отдельное число, а целый коллектив.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про учеников в классе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решения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условию задачи выбрать подход: через 1%, через пропорцию или через формулу.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части удобно сравнивать, как меняется целое, если процент становится больше или меньше.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иллюстрации обратной зависимости; часть постоянна и равна 12.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число при одной и той же части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процент, тем больше целое; чем больше процент, тем меньше найденное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подставьте найденное число вместо целого и умножьте его на данный процент. Если получилось исходное значение, решение выполнено верно.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ответа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не совпал, проверьте перевод процента в долю и все вычисления с делением. Ошибка часто появляется именно на этом шаге.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в задачах с десятичными дробями и большими числами. Она позволяет заметить неточность до того, как ответ будет записан окончательно.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примеры, которые помогают быстро находить целое по простому проценту без длинных вычислений.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10%, 50% и 5% особенно удобны: их легко переводить в доли, а затем быстро восстанавливать целое.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с удобными процентами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устного счёта по теме процентов.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 реальных ситуациях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на витрине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на ценнике стоит старая цена и новая, уже со скидкой. Покупатель видит процент и может понять, какую часть стоимости он реально заплатит. Такие ситуации помогают быстро сравнивать предложения и не теряться среди акций.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статистика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встречаются в результатах контрольных, опросов и посещаемости. Они позволяют увидеть не одно число, а картину целиком: сколько учеников справились с заданием, сколько выбрали вариант ответа и как распределились результаты.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турнира часто показывают не только победы, но и их долю от всех игр. Если известно, что 12 побед — это 75% матчей, можно восстановить общее число игр и точнее оценить результат команды.
</a:t>
            </a:r>
            <a:endParaRPr lang="en-US" sz="12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число по его процентам, нужно увидеть связь части и целого, выбрать удобный способ и обязательно проверить результат обратным действием.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2026-05-24T12:56:42Z</dcterms:created>
  <dcterms:modified xsi:type="dcterms:W3CDTF">2026-05-24T12:56:42Z</dcterms:modified>
</cp:coreProperties>
</file>