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компьютерной обработки звука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записывать, чистить, преобразовывать и хранить звук — от музыки до звонков.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стал цифровым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Аналоговый звук — непрерывная волна. Чтобы хранить его на компьютере, выполняют оцифровку: дискретизацию (измерение через равные промежутки) и квантование (присвоение чисел). Для CD применяют 44,1 кГц и 16 бит, в видео часто — 48 кГц и 24 бита.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цифровой звук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звук — это отсчёты: числа, которые описывают амплитуду звуковой волны в каждый момент времени. Из них затем собирается форма сигнала при воспроизведении на динамиках.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дискретизации показывает, сколько раз в секунду измеряют сигнал. Чем она выше, тем лучше сохраняются детали, включая быстрые изменения и высокие частоты.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Разрядность (глубина) определяет точность измерения громкости: больше бит — тоньше различия между тихими и громкими уровнями. Стерео использует два канала, многоканальность передаёт пространство.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21244"/>
            <a:ext cx="3856200" cy="18090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аудиоформаты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помогает выбрать баланс между качеством и размером файла.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редактирования чаще берут WAV и FLAC, а для передачи по интернету — MP3 и AAC; выбор зависит от требуемого качества и ограничения по размеру.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цифровому звуку и аудиокодекам.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звук редактируют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больше всего правок обычно делают в музыке и видео: выравнивание громкости и очистка часто требуются регулярно.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звука востребована не только в творчестве, но и в повседневной связи: от подкастов до голосовых помощников.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областей применения (учебные материалы и типовые сценарии использования).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аудиоредактора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рабочем окне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аудиоредактора обычно показывает звуковые дорожки, шкалу времени и индикаторы уровня громкости. Часто присутствует панель инструментов и кнопки воспроизведения, паузы, остановки и записи.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находят нужный фрагмент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точной работы используются маркеры выделения и диапазоны. Они помогают обрезать фрагменты, выровнять уровень и проверить результат наглядно по форме волны, как в Audacity и похожих студиях.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от записи до готового файла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типового монтажа и подготовки аудио для публикации или дальнейшего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Шумоподавление и очистка записи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Шумоподавление уменьшает фон: шипение, гул, посторонние звуки и «подкрас» записи. Чем аккуратнее исходный сигнал, тем легче убрать лишнее без заметных артефактов.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Эквалайзер меняет громкость отдельных частот. Это помогает сделать речь разборчивее: подчеркнуть важные диапазоны и ослабить части спектра, где чаще всего сидит шум.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выравнивает общий уровень громкости, чтобы трек звучал стабильно. Компрессор уменьшает слишком резкие перепады между тихими и громкими фрагментами.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особенно нужны при записи голоса, интервью и подкастов, когда слушателю важны понятность и ровное звучание, а не «игра» громкости.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параметры звука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высокой частоте дискретизации сигнал измеряют чаще, поэтому лучше передаются быстрые изменения. Рост разрядности и битрейта обычно повышает точность и качество, но увеличивает размер файла.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объём связаны напрямую: новые детали требуют большего количества данных, поэтому выбор параметров должен учитывать задачу.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учебного уровня (точные значения зависят от конкретного кодека и настроек).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обработки звука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повторяет сигнал через заметные промежутки времени. Меняя длительность задержки и уровень повторов, можно сделать голос выразительным или, наоборот, подчеркнуть спокойный ритм в треке.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Реверберация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Реверберация добавляет эффект «помещения» — отражения затухают по времени, и звук кажется объёмнее. Её используют, чтобы озвучка или инструмент звучали естественнее и не были слишком сухими.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Питч (изменение высоты тона)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высоты тона позволяет поднять или опустить звучание без полной потери тембра. Это помогает подстроить вокал под музыку, исправить небольшие ошибки или создать художественный эффект.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Фленжер, хорус, дисторшн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эффекты часто применяют в музыке и аудиодизайне, чтобы звук стал более живым и необычным. Они изменяют характер сигнала за счёт модуляций, насыщения или характерных искажений.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обработки и их задачи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| Назначение | Пример применения
Эквалайзер — настройка частот — усиление голоса и ослабление шума
Компрессор — выравнивание динамики — запись речи и подкасты
Шумоподавление — удаление фона — интервью и домашняя запись
Ревербератор — имитация пространства — музыкальный трек или озвучка
Ножницы/обрезка — удаление лишних фрагментов — подгонка длительности записи
В таблице видно, что каждый инструмент решает свою задачу, а вместе они помогают получить чистый и удобный для использования звук.
</a:t>
            </a:r>
            <a:endParaRPr lang="en-US" sz="616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получается, когда инструменты используют по назначению: сначала убирают лишнее и выравнивают громкость, затем добавляют пространство и аккуратно подрезают материал.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функции аудиоредакторов.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обработке звука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отделять речь от фонового шума, находить границы слов и улучшать качество старых записей. Он также умеет формировать автоматические субтитры из аудио и синхронизировать текст с тем, что звучит.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решения уже применяются в голосовых помощниках, сервисах видеосвязи и студийных программах. В подобных системах обычно есть нейросеть, которая анализирует звуковую волну и выдает очищенный голос или распознанный текст.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задачи ИИ в аудио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ИИ чаще всего ускоряет работу там, где нужно быстро обработать много аудио: расшифровать разговоры, подготовить субтитры и сделать речь понятнее для слушателя.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наиболее востребован в задачах «понимания» звука (распознавание и текст). Синтез речи встречается реже, но там особенно полезен, где нужен «озвученный» интерфейс.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сценариев применения ИИ в аудио (точных статистических долей не приводится).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речи и голосовые модели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речи превращает текст в звучащую фразу: система подбирает темп, делает паузы и формирует интонацию. Для этого используются либо записанные фрагменты речи, либо нейросетевые модели, обученные на больших наборах данных.
</a:t>
            </a:r>
            <a:endParaRPr lang="en-US" sz="113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голосовые модели звучат естественнее, чем старые «механические» варианты. Они лучше передают изменения тона, характерные ударения и более живой ритм фраз, из‑за чего слушателю легче воспринимать смысл.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технологии применяют в навигации, электронных книгах и сервисах чтения вслух. Кроме того, синтез речи работает в чат-ботах и в системах помощи людям с нарушением зрения, озвучивая информацию доступным образом.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музыкальный трек на компьютере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последовательность этапов производства трека; MIDI содержит команды для виртуальных инструментов.
</a:t>
            </a:r>
            <a:endParaRPr lang="en-US" sz="10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625" y="2187159"/>
            <a:ext cx="188253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39804"/>
            <a:ext cx="254651" cy="226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 совместимость в разных устройствах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и телефоны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телефона и потокового воспроизведения чаще выбирают AAC и MP3: они сжимают звук, уменьшая размер файла. Это упрощает передачу по интернету и быструю загрузку на устройствах.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архив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монтажа и хранения выбирают WAV и FLAC. Они лучше подходят, когда важна точность работы со звуковыми дорожками или нужно сохранить качество без потерь, насколько это возможно.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для видео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видео обычно используют параметры, рассчитанные на совместимость со стандартами видеоконтента, поэтому часто применяется 48 кГц. Это помогает избежать проблем при воспроизведении в плеерах и монтажных пакетах.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решает все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файл может по‑разному открываться на компьютере, в телефоне или в редакторе. Поэтому перед публикацией важно выбрать формат с учетом устройства и программы, где будет использоваться звук.
</a:t>
            </a:r>
            <a:endParaRPr lang="en-US" sz="8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хранения звука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хранения | Качество | Размер файла | Где применяется
MP3 | среднее или хорошее | малый | музыка в интернете и на телефонах
AAC | хорошее | малый | стриминг, видео, мобильные приложения
FLAC | очень высокое | средний | архивы, коллекции, прослушивание без потерь
WAV | максимальное | большой | запись, монтаж, профессиональная обработка
Таблица показывает, что выбор зависит от задачи: для экономии памяти подходит сжатый формат, а для редактирования нужен файл с максимальным качеством.
</a:t>
            </a:r>
            <a:endParaRPr lang="en-US" sz="61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важны экономия места и быстрая передача — выбирают сжатые форматы. Для редактирования и максимально надежного качества — форматы без потерь или без сжатия.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аудиоформаты в цифровой обработке звука.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навыки в аудиотехнологиях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аудиотехнологиями работают звукорежиссеры, монтажеры, саунд-дизайнеры и разработчики программ обработки звука. Они помогают превращать записи в понятный продукт для медиа, игр и учебных материалов.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частот и понимание аудиоформатов помогают правильно настраивать запись и экспорт. Кроме того, важно уверенно работать в программах записи и монтажа, чтобы корректно применять эффекты и не терять качество.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работы важен хороший слух и умение замечать мелкие проблемы: искажения, лишний фон, неравномерную громкость. Это помогает принять решение, какие инструменты нужны, и контролировать результат на каждом этапе.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применяются в самых разных сферах: от кино и подкастов до игровых студий, образовательных проектов и IT. Поэтому к аудио относятся не только творчески, но и технически, с опорой на данные.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итогового звука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исходный сигнал, тем меньше «ошибок» нужно исправлять обработкой. Поэтому подготовка записи часто важнее, чем сложные эффекты в конце работы.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рычаг качества — качество исходной записи и условий съемки/записи. Дальнейшая обработка и экспорт важны, но они в основном помогают довести результат до нужного уровня.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качества звука; точные измерения долей не приводятся (условная модель влияния).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компьютерной обработке звука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звука соединяет физику, математику и творчество: помогает очищать записи, собирать треки, улучшать видео и делать цифровые сервисы понятнее. Развитие ИИ ускоряет обработку, упрощает расшифровку речи и расширяет голосовые функции в повседневности.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2026-05-12T14:48:24Z</dcterms:created>
  <dcterms:modified xsi:type="dcterms:W3CDTF">2026-05-12T14:48:24Z</dcterms:modified>
</cp:coreProperties>
</file>