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России: как устроена экономика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689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Добыча, промышленность, сельское хозяйство, транспорт, торговля и услуги — всё работает вместе.
</a:t>
            </a:r>
            <a:endParaRPr lang="en-US" sz="3003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страны включает производство товаров, перевозку, торговлю и услуги. Экономика России складывалась под влиянием огромной территории, климата, полезных ископаемых и неравномерного расселения населения. Поэтому в разных частях страны работают разные отрасли.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хозяйство и почему оно важно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запасы нефти, газа, угля, железных руд, древесины и пресной воды задают специализацию районов России и определяют, какие отрасли там выгоднее развивать.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 в северных и восточных районах увеличивает расходы на строительство, транспортировку и снабжение людей, а значит влияет на размещение предприятий и условия труда.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выбор места для заводов и карьеров влияют рельеф, реки, морские порты и близость к источникам сырья и энергии, чтобы удешевить производство и доставку продукции.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как основа развития хозяйства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и промышленность обычно связаны с городами и производством, поэтому их доля в экономике заметнее.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сектора дополняют друг друга: производство требует транспорта и строек, а услугами пользуются и предприятия, и жители.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школьной модели структуры; точные доли зависят от года и источника (статистика Росстата).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России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Топливно-энергетический комплекс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Нефтяной промысел: энергия начинается с скважины
</a:t>
            </a:r>
            <a:pPr algn="l" indent="0" marL="0">
              <a:lnSpc>
                <a:spcPct val="100000"/>
              </a:lnSpc>
              <a:buNone/>
            </a:pPr>
            <a:r>
              <a:rPr lang="en-US" sz="3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промысле добывают нефть, которая затем поступает на переработку. Дальше из нефтепродуктов получают топливо и сырьё для промышленности. Для наглядности хорошо подходит изображение действующей нефтяной площадки и техники вокруг неё.
</a:t>
            </a:r>
            <a:endParaRPr lang="en-US" sz="867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Газопровод и «пульс»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32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газ проходит через систему трубопроводов к потребителям. От надежности магистралей зависит энергоснабжение и работа предприятий. Подойдут кадры газопровода, компрессорных станций или участков магистрали — они показывают связь мест добычи и городов.
</a:t>
            </a:r>
            <a:endParaRPr lang="en-US" sz="897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Угольный разрез и производство электричества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добывают открытым способом или в шахтах и используют как топливо для теплоэлектростанций. Процесс важен для получения электроэнергии и тепла. Для иллюстрации подходит угольный разрез или электростанция с линиями электропередачи.
</a:t>
            </a:r>
            <a:endParaRPr lang="en-US" sz="86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7138" y="1647327"/>
            <a:ext cx="3539018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по-разному тяготеют к сырью, городам, науке и транспортным узлам. Это видно по связям «где размещают — что производят — зачем это стране».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отрасли часто ориентируются на сырьё, а машиностроение сильнее связано с городами, кадрами и транспортом. Так обеспечивается «производство для производства».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темам и справочным материалам; конкретные центры уточняются по региональным атласам и статистике.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отрасли промышленности и их продукция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металлургия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 чугун, сталь и прокат. Эти материалы нужны для каркасов зданий, рельсов, мостов и многих деталей техники, поэтому металлургия напрямую поддерживает строительство и транспорт.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Выпускает автомобили, станки, сельскохозяйственную технику и оборудование для заводов. Без машиностроения сложнее развивать другие отрасли, потому что им постоянно требуются новые машины.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Технопоток от науки к производству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производства зависят от конструкторов, инженеров и испытательных цехов. Поэтому рядом с крупными промышленными центрами развиваются учебные и научные учреждения, поддерживающие качество продукции.
</a:t>
            </a:r>
            <a:endParaRPr lang="en-US" sz="1224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промышленных 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сосредоточены на Урале, в Центральной России, Поволжье и Санкт-Петербурге. Там легче организовать поставки сырья и распределять готовые изделия по всей стране.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 машиностроение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сильна рынками сбыта и транспортными связями, а Урал особенно важен как промышленный «узел» и сырьевая опора.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 население формируют разный баланс: на востоке много сырья, но освоение осложняют расстояния и суровые условия.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школьная диаграмма; точные показатели зависят от методики и года (используются учебные обобщения).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сосредоточена промышленность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объединяет растениеводство и животноводство. Оно обеспечивает страну хлебом, мясом, молоком, овощами и даёт сырьё для пищевой промышленности.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особенно развито в Черноземье, Поволжье, на Северном Кавказе, в южной части Западной Сибири и в ряде районов Алтая, где условия для выращивания культур наиболее благоприятны.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зависит от тепла и влаги, качества почв, наличия техники и уровня механизации. Современные технологии помогают стабилизировать сбор продукции.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России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сельхозпродукции к потребителю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цепочку производства, хранения и доставки (поле/ферма → магазин).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территорий и производственных цепочек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соединяет районы добычи сырья, промышленные центры, сельхозпроизводство и места, где товары потребляют. Благодаря перевозкам сырьё попадает на заводы, а готовая продукция — к покупателям и в торговые сети.
</a:t>
            </a:r>
            <a:endParaRPr lang="en-US" sz="1314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транспорта для разных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работают железнодорожный, автомобильный, трубопроводный, морской, речной и авиационный транспорт. Железные дороги удобны для больших расстояний, порты и трубопроводы помогают перевозить крупные партии и энергоносители быстро.
</a:t>
            </a:r>
            <a:endParaRPr lang="en-US" sz="1345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— кровеносная система хозяйства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разные грузы и условия требуют разных решений: кому-то важнее скорость, а кому-то — возможность перевозить большие объёмы по стабильным маршрутам.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«все виды транспорта нужны», их применяют не одинаково: выбор делают по массе груза, расстоянию, требуемым срокам и стоимости перевозки.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(качественное сравнение; числовые значения условные, чтобы показать охват видов транспорта).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транспорта и их роль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63" y="3462219"/>
            <a:ext cx="306494" cy="2451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494" y="3422515"/>
            <a:ext cx="324602" cy="3246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363" y="1759006"/>
            <a:ext cx="328860" cy="2630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4379" y="1744390"/>
            <a:ext cx="328860" cy="29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6202" y="1744390"/>
            <a:ext cx="328860" cy="292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764" y="3831926"/>
            <a:ext cx="3621582" cy="943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банки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помогает передавать информацию, а финансовые сервисы — совершать платежи и операции. Вместе они поддерживают работу компаний и удобство для жителей.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696895" y="3831924"/>
            <a:ext cx="3621582" cy="943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Туризм, культура и информационные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 культура развивают территорию и создают новые рабочие места. Информационные технологии помогают бизнесу и людям быстрее получать услуги, организовывать производство и обучение.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96159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учреждения готовят специалистов и дают знания, нужные для экономики. Школы, колледжи и университеты помогают людям находить работу и повышают общий уровень компетенций.
</a:t>
            </a:r>
            <a:endParaRPr lang="en-US" sz="1153" dirty="0"/>
          </a:p>
        </p:txBody>
      </p:sp>
      <p:sp>
        <p:nvSpPr>
          <p:cNvPr id="12" name="Text 3"/>
          <p:cNvSpPr txBox="1"/>
          <p:nvPr/>
        </p:nvSpPr>
        <p:spPr>
          <a:xfrm>
            <a:off x="3240175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обеспечивает профилактику и лечение, поддерживая здоровье населения. Когда сервисы здравоохранения доступны, снижается риск тяжёлых последствий болезней и растёт качество жизни.
</a:t>
            </a:r>
            <a:endParaRPr lang="en-US" sz="1153" dirty="0"/>
          </a:p>
        </p:txBody>
      </p:sp>
      <p:sp>
        <p:nvSpPr>
          <p:cNvPr id="13" name="Text 4"/>
          <p:cNvSpPr txBox="1"/>
          <p:nvPr/>
        </p:nvSpPr>
        <p:spPr>
          <a:xfrm>
            <a:off x="6091998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бытовые 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Магазины, рынки и сервисы повседневных потребностей связывают производителей и покупателей. Удобная логистика и услуги ускоряют получение товаров и уменьшают потери при доставке.
</a:t>
            </a:r>
            <a:endParaRPr lang="en-US" sz="1153" dirty="0"/>
          </a:p>
        </p:txBody>
      </p:sp>
      <p:sp>
        <p:nvSpPr>
          <p:cNvPr id="14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в жизни страны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68" y="2755985"/>
            <a:ext cx="196106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курсам географии (структурирование по районам и типичным отраслям).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экономические районы России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районы по ведущим отраслям, ресурсной базе и крупнейшим городам: различия объясняются природными условиями, историей освоения, плотностью населения, транспортом и положением у рынков.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районе складывается «свой набор» производств: природные ресурсы дают специализацию, а транспорт и крупные города помогают превращать её в выпуск товаров и услуг.
</a:t>
            </a:r>
            <a:endParaRPr lang="en-US" sz="11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сырья и полуфабрикатов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продаёт на внешние рынки нефть, газ, металлы, удобрения, зерно и древесину. Эти товары обычно требуют устойчивых маршрутов и работы портов, трубопроводов и железных дорог.
</a:t>
            </a:r>
            <a:endParaRPr lang="en-US" sz="1261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техники и технологий
</a:t>
            </a:r>
            <a:pPr algn="r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ввозе важное место занимают машины, оборудование, электроника и лекарства. Часть продукции — готовые товары для повседневного спроса, а также комплектующие для промышленности.
</a:t>
            </a:r>
            <a:endParaRPr lang="en-US" sz="1303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инфраструктура влияет на торговлю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внешней торговли зависят не только от цен, но и от перевозок. Когда транспорт и связи с партнёрами работают надёжно, поставки становятся стабильнее и предсказуемее.
</a:t>
            </a:r>
            <a:endParaRPr lang="en-US" sz="1261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России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структура показывает роль России как крупного поставщика ресурсов и одновременно потребителя сложных товаров для производства и повседневной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сырьевых позиций в экспорте означает зависимость от спроса на энергоносители и сырьё, а рост импорта — потребность в технологиях.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группам товаров; численные значения условные (для визуального сравнения категорий).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 импорт: что Россия продаёт и покупает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нарушает ландшафты, а вырубка лесов сокращает природные места обитания. Дополнительно вред дают выбросы заводов и загрязнение от транспорта, особенно в крупных узлах.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воздействие, применяют очистные сооружения, рекультивацию земель, переработку отходов. Важно и бережное использование ресурсов: меньше потерь — меньше нагрузки на природу и водные системы.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часто заметен в районах добычи, в северных территориях и около крупных промышленных центров. Речь и водоёмы уязвимы из‑за стока и сбросов, поэтому страдает качество воды.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хозяйства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изменений в хозяйстве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Цифровизация, автоматизация и модернизация → рост производительности и новые профессии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ключевых проблем — износ оборудования: из-за этого растут затраты на ремонт и снижается надёжность производства. Во многих регионах обновление требует серьёзных инвестиций и времени.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направление — неравномерное развитие территорий. Одни районы получают более высокий приток населения, рабочих мест и инфраструктуры, а другие сталкиваются с нехваткой ресурсов и сложнее осваивают новые проекты.
</a:t>
            </a:r>
            <a:endParaRPr lang="en-US" sz="1058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трудность связана с транспортными расходами и логистикой, особенно на больших расстояниях. Экологическая нагрузка усиливает требования к технологиям, контролю выбросов и обращению с отходами.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включают модернизацию заводов, развитие дорог и портов, расширение глубокой переработки сырья. Также важны агробизнес, высокие технологии, освоение Дальнего Востока, поддержка науки и качества жизни.
</a:t>
            </a:r>
            <a:endParaRPr lang="en-US" sz="1076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перспективы развития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хозяйство России — это связанная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России опирается на огромные масштабы, богатые ресурсы и различия в размещении отраслей. Его развитие зависит от природы, транспорта, технологий, кадров и экологической ответственности, а будущее — за модернизацией и более глубокой переработкой.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2026-05-11T22:02:31Z</dcterms:created>
  <dcterms:modified xsi:type="dcterms:W3CDTF">2026-05-11T22:02:31Z</dcterms:modified>
</cp:coreProperties>
</file>