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обществе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вместе — значит помогать, уважать и быть внимательным друг к другу.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люди вокруг нас: семьи, соседи, школьники, врачи, продавцы и многие другие. Все мы связаны общими делами, правилами и заботой друг о друге, поэтому жить вместе можно спокойно и дружно.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живёт один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новое, помогает разобраться в трудных заданиях и учит общаться уважительно. Без его труда детям было бы намного сложнее узнавать мир и учиться работать вместе.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людям, когда они болеют, советует, как беречь здоровье, и делает всё, чтобы человек скорее почувствовал себя лучше. Его работа очень нужна каждому.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Пекарь, водитель, продавец и многие другие люди участвуют в том, чтобы на нашем столе появился завтрак. Даже простая булочка — результат труда целой команды.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важно замечать, что кто-то старается для нас, и уметь говорить спасибо. Доброе слово поддерживает человека не хуже чашки горячего чая.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каждого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профессия нужна по-своему: одни учат, другие лечат, третьи строят и перевозят. Когда люди трудятся вместе, жизнь становится удобнее и безопаснее.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маленькая команда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видит, как взрослые помогают друг другу, и сам учится быть внимательным. Здесь появляются первые привычки заботиться о близких и не забывать про их чувства.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узнаёт, что нужно говорить правду, беречь вещи и не обижать родных. Такие правила помогают жить спокойно и делают дом тёплым и дружным.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каждый может делать посильные дела: убрать игрушки, помочь накрыть на стол, полить цветы. Маленькая помощь дома — это уже важный шаг к ответственности.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учится слушать, делиться и уважать старших и младших. Поэтому семья часто становится первой школой дружбы, где всем хочется быть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школу особенной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узнают новое, тренируют внимание и учатся задавать вопросы. Знания помогают понимать мир и делать уверенные шаги вперёд.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не только учиться, но и делать добро: помогать дежурным, поддерживать товарищей и быть честным. Это делает школьную жизнь приятнее.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нужны не для скуки, а для безопасности. Они помогают не мешать другим, беречь себя и чувствовать себя уверенно.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нужна, чтобы отдохнуть, пообщаться и подготовиться к следующему уроку. Если соблюдать порядок, в школе всем будет спокойно и удобно.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команда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учатся слушать друг друга, работать вместе и помогать одноклассникам. Совместные дела делают учёбу интереснее и дружнее.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поступает в обществе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сначала замечает ситуацию, а затем выбирает и оценивает свой поступок.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право на имя и семью. Это значит, что его знают, любят, о нём заботятся и рядом есть взрослые, которым можно доверять.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на защиту, спокойную жизнь и медицинскую помощь. Эти права нужны, чтобы он рос здоровым и чувствовал себя в безопасности.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образование помогает узнавать новое, задавать вопросы и становиться умнее. Школа открывает дорогу к знаниям, которые пригодятся в жизни.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важно не только учиться, но и отдыхать, играть, гулять и набираться сил. Отдых помогает быть бодрым, весёлым и готовым к новым делам.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должен быть услышанным и не должен сталкиваться с обидой или грубостью. Уважение делает жизнь вокруг добрее и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ответственность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есть право учиться, значит, есть и обязанность стараться на уроках. Учёба требует внимания, терпения и желания выполнять задания аккуратно.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пообещал помочь или сделать дело, важно выполнить обещание. Ответственность начинается с простых поступков, которые зависят только от самого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аккуратно относиться к своим и чужим вещам, потому что труд людей стоит за каждым предметом. Бережность показывает уважение к чужой работе.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толкаться, дразниться и говорить грубые слова. Когда человек бережно относится к другим, рядом становится спокойнее и приятнее всем.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открывают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мальчик вошёл в класс и сказал: «Здравствуйте». Учитель улыбнулся, а ребята сразу ответили дружно. Одно вежливое слово изменило настроение на весь день и помогло начать урок спокойно.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уронила карандаш, и сосед по парте быстро его поднял. Она сказала: «Спасибо», и стало ясно: добрые поступки не остаются незамеченными. После этого работать вместе было легче и веселее.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мирится ссора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два друга не поделили мяч и уже готовы были сердиться. Но один сказал: «Извини», второй кивнул, и игра продолжилась. Вежливость помогла им не испортить день.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вежливость помогает людям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дружбы и общения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знакомятся, называют свои имена и начинают играть вместе. Здесь важно улыбнуться, поздороваться и не стесняться сделать первый добрый шаг.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друзья договариваются, как играть, делиться и ждать очередь. Если правила понятны всем, игра идёт дружно и без лишних споров.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ссора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мнения не совпадают, и тогда кто-то может обидеться. В этот момент помогает спокойный разговор и умение выслушать друг друга.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умеют мириться, им легче вместе учиться, играть и помогать. Так дружба становится крепче и радует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012" y="35378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обществе живут дети и взрослые, спокойные и активные, тихие и разговорчивые. Все они разные, но могут учиться, работать и дружить рядом, если уважают друг друга.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свои привычки, праздники и любимые занятия. Один любит вечерние чтения, другой — совместные прогулки, и это делает жизнь семьи тёплой и непохожей на другие.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 одинаковости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дружить, не нужно быть одинаковыми. Можно иметь разные игры, интересы и вкусы, но всё равно вместе обсуждать дела, помогать и находить общие решения.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вместе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умения людей дополняют друг друга: кто-то хорошо рисует, кто-то умеет мастерить, а кто-то быстро находит нужную информацию. Вместе общество становится богаче и сильнее.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— одно общество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вокруг нас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лечат людей, учителя объясняют новое, строители возводят дома, а пожарные помогают в опасной ситуации. Их труд нужен всем, даже если мы замечаем его не сразу.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завтрак появляется благодаря труду многих людей: фермеров, водителей, продавцов и пекарей. Каждый делает своё дело, чтобы у других был еда и порядок в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трудятся по-своему: учатся, дежурят в классе, помогают дома, собирают вещи и выполняют поручения. Такие дела приучают к ответственности и аккуратности.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полезная работа заслуживает благодарности. Когда человек замечает старание других и говорит спасибо, он показывает уважение и делает общение добрее.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среди людей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смотреть вокруг и замечать, что происходит дома, в школе, на улице или на дороге. Внимательность помогает вовремя увидеть опасность и не попасть в неприятность.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 переходу и по сигналу светофора. Если рядом нужен взрослый, лучше идти с ним, чтобы путь был спокойным и безопасным.
</a:t>
            </a:r>
            <a:endParaRPr lang="en-US" sz="125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доверяй незнакомцам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разговаривать с незнакомыми людьми, брать у них подарки или уходить с ними. Если кто-то ведёт себя странно, нужно сразу отойти и позвать взрослого.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опасная или непонятная ситуация, не надо молчать. Нужно сразу обратиться к родителям, учителю или другому взрослому, который сможет помочь.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доброе дело иногда меняет настроение целого класса или двора: кто-то улыбается, помогает в ответ и сам хочет поступить хорошо.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может запустить цепочку добра.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все знакомы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двор оживает: кто-то спешит в школу, кто-то выгуливает собаку, а сосед помогает поднять тяжёлую сумку. Здесь люди живут рядом и замечают друг друга. Так маленькая улица становится дружелюбной частью большого города.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селе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клубе готовятся к празднику: дети репетируют песню, взрослые украшают зал, а бабушки приносят угощение. У каждого своя роль, и все стараются вместе. Такие дела помогают почувствовать себя одной дружной командой.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много городов и сёл, и в каждом месте люди трудятся, учатся и заботятся о своём доме. Хотя улицы разные, всех объединяют общие правила, язык общения и желание жить лучше.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город, село и страна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друг другу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подержать дверь, уступить место или поделиться карандашом. Такие простые поступки занимают секунду, но делают день другого человека легче и приятнее.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помочь взрослым убрать игрушки, разложить книги, полить цветы или стереть доску. В классе и дома такая забота показывает, что человек умеет думать не только о себе.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заболел, расстроился или попал в беду, важно не проходить мимо. Доброе слово, внимание и помощь взрослым могут очень поддержать человека.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как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часто помогает, он замечает, что мир вокруг становится спокойнее. Помощь превращается в привычку, а с ней и люди рядом чувствуют себя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согласны друг с другом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мнения не совпали, лучше сначала спокойно объяснить свою мысль и выслушать другого. Когда люди говорят без крика, решение находится быстрее и без лишних обид.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порядок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спор возникает из-за того, кто будет первым. Тогда помогает очередь, договорённость или честное правило. Порядок делает ситуацию понятной и справедливой.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договориться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Просьба, вежливость и готовность немного уступить помогают найти общий ответ. Договориться важно в семье, в классе и во дворе, где каждый хочет быть услышанным.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обзываний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Крик, дразнилки и обидные слова только портят настроение. Они не решают спор, а делают его ещё больше. Добрые слова помогают сохранять дружбу и уважение.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жизнь вокруг себя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убирает за собой парту, складывает вещи и не разбрасывает бумажки, класс становится приятнее для всех. Чистота помогает лучше учиться и не искать тетрадь по всей комнате.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тоже меняет жизнь вокруг. Если сказать правду, признать ошибку и исправить её, люди начинают больше доверять. Доверие, как крепкая нитка, держит отношения вместе.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помощь во дворе делает его уютнее: поднять мусор, аккуратно поставить велосипед, не ломать ветки. После таких дел место вокруг выглядит заботливо и аккуратно.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передаётся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добрый поступок часто вызывает другой: помогли тебе — ты помогаешь следующему. Так хорошие дела идут цепочкой, и в ней участвуют всё новые люди.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о человеке в обществе
</a:t>
            </a:r>
            <a:endParaRPr lang="en-US" sz="293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живёт отдельно от других: рядом есть семья, школа, друзья, соседи и городские улицы. Поэтому важно замечать людей вокруг и относиться к ним внимательно.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права, но вместе с ними идут и обязанности. Нужно учиться, беречь вещи, выполнять обещания и помнить, что свобода всегда связана с ответственностью.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дружбы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 чувствовать поддержку и не оставаться одному. Когда люди умеют слушать, делиться и мириться, им легче решать обычные и трудные дела.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взрослых и детей делает жизнь удобной и спокойной. Врачи, учителя, строители, родители и ученики вносят свой вклад, а уважение к их делу объединяет людей.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доброе дело может помочь многим: улыбка, помощь, вежливое слово или честный поступок. Из таких мелочей и складывается хорошая жизнь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жить вместе значит быть добрым и ответственным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частью общества с первых лет жизни. Когда мы соблюдаем правила, помогаем, говорим вежливо и отвечаем за свои поступки, вокруг становится спокойнее, дружнее и светлее.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2026-05-25T20:56:39Z</dcterms:created>
  <dcterms:modified xsi:type="dcterms:W3CDTF">2026-05-25T20:56:39Z</dcterms:modified>
</cp:coreProperties>
</file>