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построение, измерение и вычисление длины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строим, измеряем, сравниваем и находим длину.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в школьных задачах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измерять отрезки, складывать числа и переводить единицы длины. Теперь эти навыки помогают работать с ломаной: строить её по условию, находить длину, сравнивать варианты и решать задачи с чертежами.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ломаной линии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 звеньев — отдельных отрезков, соединённых один за другим. По числу звеньев можно быстро понять, сколько частей нужно измерить или построить.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соединения звеньев называются вершинами. У открытой ломаной начало и конец не совпадают, а у замкнутой последний отрезок возвращает линию к началу.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ломаной равна сумме длин всех звеньев. Чтобы вычисление было верным, все величины сначала записывают в одной и той же единице измерения.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задач с ломаной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ломаная встречается в нескольких типах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 сложению длин отрезков или к нахождению неизвестного слагаемого.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ломаной по условию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выполнении чертежа по заданным данным.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 клетчатой бумаге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откладывание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точно задавать длину и направление каждого звена. По ним удобно отсчитывать отрезки вправо, влево, вверх или вниз без лишних измерений.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вроде «3 клетки вправо, 2 вверх, 4 влево» легко переводятся в рисунок. Такие задания учат соотносить словесное описание с чертежом и не терять порядок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звеньев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разницу между звеньями и оценить вклад каждого отрезка в общую длину.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короткое звено — 2 см, самое длинное — 5 см; общая длина определяется суммой, а не числом поворотов.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длину ломаной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ломаная состоит из трёх звеньев, её длину находят сложением: L = a + b + c. Для четырёх и более звеньев складывают все отрезки по порядку.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общая длина и один отрезок неизвестен, его находят вычитанием. Так проверяют, хватает ли данных для ответа и не пропущено ли звено.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записывают аккуратно, например: L = 4 см + 3 см + 2 см = 9 см. Сначала все длины переводят в одну систему единиц.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в школьных задачах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сложением длины обязательно приводят к одной единице измерения.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разные единицы, сначала нужно перевести их к общему виду, иначе ответ будет неверным.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единицы длины школьного курса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 длину ломаной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пропустить звено и не смешать единицы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на координатной плоскости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читать координаты, строить фигуры по точкам и готовят к работе с графиками и более сложными чертежами.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вершину ломаной удобно задавать парой целых координат, поэтому рисунок можно точно воспроизвести по точкам на плоскости.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звенья идут горизонтально или вертикально, их длину легко считать по клеткам, не пользуясь измерительной линейкой.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пути по звеньям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какой участок маршрута занимает наибольшую часть пути.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дает первое звено, а два последних участка вместе составляют половину пути.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класса; данные заданы в условии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и периметр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так рассматривают треугольники, четырехугольники и другие многоугольники. Поэтому умение складывать длины звеньев сразу переходит в вычисление периметра фигуры.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последняя вершина соединяется с первой, получается замкнутая ломаная. Она образует границу фигуры и позволяет находить периметр как сумму всех ее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ломаной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неточности и их последствия при построении и вычислениях.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со сложностью вычислений, а с невнимательным чтением условия и нарушением правил измерения.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и ошибки по теме в школьном курсе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задачи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проверке вычислений и построения ломаной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16004"/>
            <a:ext cx="282900" cy="25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ломаные в жизни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ломаной часто показывают путь от одной точки к другой. По ней удобно читать направление движения и сравнивать, какой участок маршрута длиннее или короче.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ломаные помогают передавать контур предмета, границы участка или расположение деталей. Здесь особенно важны точность построения и аккуратность измерений.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ломаные используют в упражнениях на построение по шагам. Такие примеры развивают внимательность и учат связывать словесное описание с рисунком.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общую длину ломаной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построено так, чтобы показать: одинаковая длина возможна при разных конфигурациях линии.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общую длину влияет только сумма звеньев; направление и число поворотов сами по себе не изменяют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иллюстрации зависимости длины ломаной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96324" y="3098351"/>
            <a:ext cx="19350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математики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натуральных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длины ломаной приходится складывать несколько отрезков подряд. Это укрепляет навык устного и письменного сложения натуральных чисел без лишних действий.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требует уверенно пользоваться сантиметрами, миллиметрами и дециметрами. Ученики учатся переводить единицы и записывать результат в единой системе измерений.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напрямую связана с периметром многоугольника. Поэтому задания по теме подготавливают к изучению свойств геометрических фигур и их границ.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точкам и подсчет клеток помогают позже работать с координатной плоскостью и задачами на движение по маршруту, где важна последовательность участков.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построения к вычислению и проверке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задач на ломаную линию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ломаной линии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помогает соединить чертеж и вычисление: ее строят, измеряют, сравнивают и используют для нахождения длины или периметра. Важнее всего внимательно читать условие и соблюдать единицы измерения.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2026-05-24T17:29:57Z</dcterms:created>
  <dcterms:modified xsi:type="dcterms:W3CDTF">2026-05-24T17:29:57Z</dcterms:modified>
</cp:coreProperties>
</file>