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богатству страны, которое нужно понять, ценить и сохранить.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национальное богатство и наследие России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богатства России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почему богатства страны распределены неравномерно: одни районы богаты ресурсами, другие — историческими памятниками, а третьи — уникальной природой и культурой народов.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вида национального богатства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недра, леса, реки, почвы, животный мир и климат. Они дают стране сырьё, воду, пищу и условия для жизни, но требуют бережного использования и защиты.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относятся заводы, электростанции, дороги, жильё, школы и больницы. Эти объекты создают основу экономики, помогают людям учиться, работать, лечиться и путешествовать.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язык, традиции, памятники, музеи, книги, музыка и достижения науки. Оно хранит память народа и помогает понимать, как страна развивалась на протяжении веков.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символы России на карте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озеро-рекордсмен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России Байкал сразу выделяется своей формой и масштабом. Это самое глубокое озеро мира: его глубина достигает 1642 м, а вода известна прозрачностью. Берега Байкала показывают, как природа создаёт уникальные ландшафты.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 — главная река европейской части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тянется через большие города, равнины и исторические территории. Её длина составляет 3530 км, и это самая длинная река Европы. По берегам Волги особенно хорошо видно, как река влияет на жизнь людей и размещение поселений.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вулканы, которые узнают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Урал, Алтай, Камчатка и Кавказ помогают увидеть на карте, насколько разнообразна Россия. Здесь соседствуют горные хребты, вулканы, долины и заповедные территории. Такие объекты часто становятся символами регионов и привлекают внимание путешественников.
</a:t>
            </a:r>
            <a:endParaRPr lang="en-US" sz="10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 основа хозяйства страны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недр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мировых лидеров по запасам природного газа, лесных ресурсов и пресной воды. Особенно велики природные богатства Севера и Сибири, где сосредоточены месторождения нефти, газа, угля и руд.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влияют на то, где строят заводы, электростанции и перерабатывающие предприятия. Именно поэтому крупные промышленные районы часто возникают рядом с источниками сырья и удобными транспортными путями.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перевозить сырьё и готовую продукцию, нужны железные дороги, трубопроводы, порты и автомагистрали. Развитие транспорта помогает соединять удалённые районы страны и делает освоение ресурсов более эффективным.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Сибирь, Поволжье, Урал и Восточная Сибирь особенно заметны по запасам недр. Размещение ресурсов объясняет, почему одни города растут быстрее других и почему хозяйство страны развивается неравномерно.
</a:t>
            </a:r>
            <a:endParaRPr lang="en-US" sz="8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объектов ЮНЕСКО находится в России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российских объектов ЮНЕСКО есть и древние города, и уникальные природные территории. Они важны не только для науки, но и для образования, туризма и сохранения памяти.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Культурных объектов больше, чем природных, но оба типа одинаково ценны для страны и всего мира.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Список всемирного наследия; актуальные данные по России — 32 объекта (21 культурный, 11 природных)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природного и культурного наследия России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разные объекты наследия, их тип, регион и главное значение.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России охватывает и природу, и культуру, а его ценность зависит от редкости, красоты и исторической памяти.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об объектах наследия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памятники природы и культуры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охраны объектов природы и культурного наследия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часть историко-географического наследия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разных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России можно увидеть древние крепости, купеческие дома, промышленные районы и современные деловые кварталы. Каждый слой застройки рассказывает об изменениях в жизни страны.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Казань, Нижний Новгород, Ярославль и Псков особенно важны для изучения прошлого. Их улицы, площади и набережные сохраняют память о событиях, людях и архитектуре.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планировка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улиц, мостов и площадей не случайно: оно связано с рекой, рельефом и историческим развитием. Поэтому по облику города можно понять особенности региона и его прошлое.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здания, памятники и исторические кварталы не только украшают города, но и помогают людям лучше чувствовать связь с родной страной. Они делают пространство узнаваемым и ценным.
</a:t>
            </a:r>
            <a:endParaRPr lang="en-US" sz="9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библиотеки и архивы как хранители памяти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зал, где оживает прошлое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можно увидеть вещи, которые рассказывают о жизни людей лучше любого учебника. Экспонаты помогают представить быт, искусство и открытия разных эпох. Именно так работают Государственный Эрмитаж и Третьяковская галерея, сохраняя материальные следы истории.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 дом книг и знаний
</a:t>
            </a:r>
            <a:pPr algn="ctr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бережно хранят книги, карты, рукописи и редкие издания. Российская государственная библиотека — один из крупнейших таких центров. Здесь знания не теряются, а становятся доступными для новых поколений читателей и исследователей.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 — память в документах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архивах сохраняются письма, записи, постановления и другие документы о жизни государства, регионов и семей. Российский государственный архив помогает изучать прошлое по подлинным источникам. Благодаря архивам можно проверить факты и восстановить события точно.
</a:t>
            </a:r>
            <a:endParaRPr lang="en-US" sz="9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многообразие делает страну особенно богатой культурно: традиции разных народов видны в музыке, костюмах, кухне и семейных обрядах.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переписей населения и материалов ФАДН России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живут в России и сохраняют свои языки, обычаи и праздники.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2064305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550" y="3346187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3750" y="1452442"/>
            <a:ext cx="198300" cy="1762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фольклор и устное наследие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объединяет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служит общим средством общения и помогает людям из разных регионов понимать друг друга. Языки народов России сохраняют местную историю, память о предках и особенности жизни каждого края.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сказания и обряды продолжают звучать на праздниках, в школах и музеях. Они помогают почувствовать связь с прошлым и увидеть, что культура народа живёт, пока её рассказывают и исполняют.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хранит опыт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Былины, сказки, пословицы и песни передают представления о труде, смелости, семье и справедливости. Через устное творчество дети узнают, как люди думали и жили в разные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 национального наследия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различаются по природе и культуре, но чаще всего они связаны с неосторожным поведением людей и слабым соблюдением правил охраны.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создаёт человек, поэтому профилактика, контроль и просвещение важнее разовых мер после ущерба.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об основных угрозах объектам природного и культурного наследия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России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защищают редкие растения и животных, а также места их обитания. Здесь сохраняются природные сообщества, которые в обычных районах быстро нарушаются человеком.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охраняют леса, степи, горы, озёра и вулканические районы в их естественном состоянии. Это позволяет изучать природу без сильного вмешательства и видеть её настоящую красоту.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охраняемых территориях ведутся наблюдения за природой, подсчёт животных и изучение изменений климата. Эти данные помогают понимать, как защитить экосистемы и сделать природопользование более разумным.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Байкальский, Кроноцкий, Алтайский и Сочинский национальные парки показывают, что охрана природы возможна в разных природных зонах. Каждый из них имеет свои особенности и ценность для 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школьники для сохранения наследия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поступки каждый день помогают беречь природу, память и культуру своего края.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повседневные действия школьников помогают сохранять природные и культурные ценности и делают заботу о наследии привычкой.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школьного курса географии и краеведения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 как часть истории страны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старших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рассказы, фотографии и письма сохраняют сведения о жизни предков, их профессиях, переездах и важных событиях. Это помогает увидеть, как менялась семья вместе со страной.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местом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семейным историям можно понять, в каких регионах жили родственники, как они переселялись и почему выбирали именно эти места. Так личная память становится частью географии страны.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Родословные, памятные даты и семейные реликвии передаются детям и внукам. Они укрепляют связь поколений и помогают лучше понимать, что история государства складывается из судеб обычных людей.
</a:t>
            </a:r>
            <a:endParaRPr lang="en-US" sz="10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прошлого, настоящего и будущего в наследии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наследие создаётся, сохраняется и передаётся дальше.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наследия для развития страны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музеи, архивы и природные территории становятся наглядными учебными материалами. Они помогают лучше понять историю, географию и культуру страны не только по учебнику, но и на практике.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интерес к регионам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объекты наследия привлекают путешественников и делают регионы узнаваемыми. Это поддерживает местную экономику и помогает людям открывать новые места России осмысленно и бережно.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территорий учит ценить воду, лес, почвы и животных. Когда дети и взрослые видят живую природу в сохранённом виде, они чаще выбирают ответственное поведение.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 исторические памятники напоминают, что у страны есть общее прошлое и общее будущее. Это укрепляет чувство принадлежности и уважение к разным регионам и народам.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за общее богатство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мусорить, не ломать растения и не оставлять надписи на памятниках — простые правила, которые сразу уменьшают вред природе и культурным объектам вокруг нас.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пользоваться вещами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 книгами, учебниками, экспонатами в музеях и школьным имуществом помогает сохранять знания, труд многих людей и общую культурную среду.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делах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Субботники, краеведческие проекты и экскурсии по родному краю учат наблюдать, сравнивать и ценить местную историю. Так забота о наследии становится привычкой, а не разовым поступком.
</a:t>
            </a:r>
            <a:endParaRPr lang="en-US" sz="1060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традициям разных народов, их праздникам и обычаям делает общение в многонациональной стране спокойнее и добрее. Уважение начинается с простого внимания и вежливости.
</a:t>
            </a:r>
            <a:endParaRPr lang="en-US" sz="10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России — это её живая память и сила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природой, городами, языками, памятниками и традициями. Когда мы изучаем и бережём это наследие, страна сохраняет свою память, единство и будущее.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2026-06-02T16:30:20Z</dcterms:created>
  <dcterms:modified xsi:type="dcterms:W3CDTF">2026-06-02T16:30:20Z</dcterms:modified>
</cp:coreProperties>
</file>