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влияние факторов среды на живые организмы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адаптируются и развиваются под воздействием множества окружающих условий.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факторов среды в биологии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делятся на абиотические и биотические. Их взаимодействие создаёт уникальные условия, влияющие на жизнь всех организмов и строение экосистем.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Температура: как она влияет на жизнь организмов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определяет скорость обмена веществ у организмов, что влияет на их активность и способность к выживанию в определённых климатических зонах.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одни и те же виды проявляют различные поведенческие и физиологические реакции, приспосабливаясь к холоду или жаре.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впадают в спячку при снижении температуры, а у растений замедляется или приостанавливается рост на холодный период.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для растений и животных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солнца обеспечивает энергию для фотосинтеза, в ходе которого растения создают питательные вещества, необходимые для своего роста и развития.
</a:t>
            </a:r>
            <a:endParaRPr lang="en-US" sz="1408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распределение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освещённости влияют на, где и как растут растения, например, некоторые цветы появляются ранней весной, используя гарантию света.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биологические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регулирует суточные циклы активности животных: совы активны в темноте, а животные дневного образа жизни используют дневное освещение.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условие жизни: примеры из природы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биохимических реакций, проходящих в клетках всех организмов, обеспечивая среду для обмена веществ.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влажности различны: верблюды хранят воду в горбах, кактусы экономят влагу, рыбы же зависят от водоёмов для жизни.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 имеют глубокие корни и плотные листья, чтобы максимально эффективно использовать ограниченную влагу почвы и воздуха.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82855"/>
            <a:ext cx="4048200" cy="13632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среды и адаптаций организмов
</a:t>
            </a:r>
            <a:endParaRPr lang="en-US" sz="2395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влияние разных факторов и адаптивные особенности организмов, позволяющие им выживать в разнообразных условиях.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Совокупное действие факторов формирует физиологию и поведение организмов, отражая их адаптационный потенциал.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поставляет растениям минеральные вещества, влияя на развитие корней и выбор мест обитания различных видов.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например клевер, предпочитают рыхлую почву, тогда как сосны лучше растут на песчаных почвах с низкой плотностью.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такие как дождевые черви и кроты, используют почву как укрытие и источник пищи, обеспечивая её воздухопроницаемость и плодородие.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среда обитания и источник питания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взаимодействие видов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 включают конкуренцию за пищу и территорию, что сказывается на выживании и распределении популяций.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отношения, например опыление растений пчёлами, поддерживают жизненные циклы обоих видов.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Хищнические связи, как волк, охотящийся на зайцев, формируют пищевые цепи и регулируют численность видов.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способствуют поддержанию баланса и разнообразия в экосистемах, обеспечивая экологическую устойчивость.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роста растений от уровня освещённости
</a:t>
            </a:r>
            <a:endParaRPr lang="en-US" sz="2341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свет помогает максимизировать рост, а отклонения в освещении снижают темпы развития.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биология,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 освещённости создает оптимальные условия для фотосинтеза и минимизирует стресс растений.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совместного действия факторов: болото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болоте высокая влажность и низкий уровень света формируют специфические условия, благоприятные лишь для узкого круга организмов.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виды, такие как росянка, приспособлены ловить насекомых, чтобы компенсировать бедность почвы минеральными веществами.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сфагнум накапливает воду и поддерживает кислую среду, создавая устойчивость экосистемы к внешним изменениям.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адаптации к изменениям среды
</a:t>
            </a:r>
            <a:endParaRPr lang="en-US" sz="2379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7 класса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жаркого климата: приспособления к жизни в пустынях
</a:t>
            </a:r>
            <a:endParaRPr lang="en-US" sz="1938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жировые запасы в горбах, которые при необходимости преобразуются в воду. Они активны преимущественно в прохладное время суток, чтобы минимизировать водные потери и сохранять энергию.
</a:t>
            </a:r>
            <a:endParaRPr lang="en-US" sz="1157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их горбы как резервуары воды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приспособились быстро перемещаться по раскаленному песку, используя длинные задние лапы для прыжков. Они спасаются от жары, прячась в норах с более низкой температурой.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Тушканчики: мастера прыжков и скрытности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охлаждают тело, размахивая большими ушами, что способствует испарению влаги и снижению температуры. Этот механизм помогает им сохранять жизнеспособность в экстремальной жаре пустыни.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 терморегуляция через уши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засушливых мест: секреты выживания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алоэ, имеют мясистые листья, в которых накапливается вода, что помогает им выживать в условиях долгой засухи и редких дождей.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Агава приспособлена длинными корнями, которые проникают глубоко в почву, обеспечивая растение необходимой влагой даже в самых сухих почвах.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с коротким жизненным циклом быстро растут и плодоносят во время редких дождей, минимизируя временной промежуток, когда они подвержены засухе.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и экосистемы: влияние комплексных условий
</a:t>
            </a:r>
            <a:endParaRPr lang="en-US" sz="2159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растений, животных и микроорганизмов создает устойчивые сообщества, где каждый вид влияет на других и на окружающую среду.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температуры, например потепление климата, приводит к перестройке экосистем, нарушая привычные связи между видами.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площадей льда в Арктике вызывает уменьшение численности белых медведей из-за потери среды обитания и пищевых ресурсов.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среды взаимосвязан, и изменения одного из них могут вызвать цепную реакцию изменений во всей экосистеме.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условиях: пример Антарктики
</a:t>
            </a:r>
            <a:endParaRPr lang="en-US" sz="2116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 их защитный слой от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покрыты плотным пуховым оперением и толстым слоем жира, что помогает сохранять тепло в морозных условиях Антарктики и снижает риск переохлаждения.
</a:t>
            </a:r>
            <a:endParaRPr lang="en-US" sz="141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в мерзлой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имеют уникальные белки, обеспечивающие выживание в почве с низкой температурой и ограниченным питанием, позволяя расти в экстремально холодных местах.
</a:t>
            </a:r>
            <a:endParaRPr lang="en-US" sz="1278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как способ сопротивления холоду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Антарктики собираются в колонии, чтобы совместно сохранять тепло и защищаться от ледяного ветра, обеспечивая выживание всей группы.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влияние среды на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адаптируются к комплексному воздействию среды, занимая экологические ниши с учетом как абиотических, так и биотических факторов.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5 класса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животные приспосабливаются к абиотическим и биотическим факторам в своей среде обитания.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 по сезонам: приспособления организмов
</a:t>
            </a:r>
            <a:endParaRPr lang="en-US" sz="2133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мигрируют в тёплые края, чтобы избежать холодов и найти доступную пищу в неблагоприятное время года.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впадают в спячку, замедляя обмен веществ и сохраняя энергию на период нехватки корма зимой.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сбрасывают листья осенью, уменьшая испарение воды и предотвращая повреждения от мороза.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влияют на циклы питания и размножения, обеспечивая адаптацию к переменам окружающей среды.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сокращает природные территории, нарушая естественные места обитания животных и растений.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ведет к утрате биоразнообразия и ухудшению условий для многих видов, включая исчезновение редких растений.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отрицательно сказывается на здоровье экосистем, приводя к гибели рыб и снижению качества среды обитания.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примеры и последствия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среда: как живые организмы приспосабливаются к городам
</a:t>
            </a:r>
            <a:endParaRPr lang="en-US" sz="1791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 воробьи успешно гнездятся на зданиях, используя городские конструкции вместо природных сред обитания. Они приспособились к шуму и доступности пищи человека.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города: голуби и воробьи как адаптированные обитатели
</a:t>
            </a:r>
            <a:endParaRPr lang="en-US" sz="1298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и некоторые другие растения прорастают даже в трещинах асфальта, демонстрируя устойчивость и способность выживать в сложных городских условиях.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пробивающиеся сквозь асфальт
</a:t>
            </a:r>
            <a:endParaRPr lang="en-US" sz="1516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комплексного воздействия среды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взаимосвязей факторов окружающей среды помогает сохранять природу и развивать ответственное отношение к миру, в котором мы живём и взаимодействуем.
</a:t>
            </a:r>
            <a:endParaRPr lang="en-US" sz="31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2026-05-08T12:09:13Z</dcterms:created>
  <dcterms:modified xsi:type="dcterms:W3CDTF">2026-05-08T12:09:13Z</dcterms:modified>
</cp:coreProperties>
</file>