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организмы существуют повсюду — от почвы до человеческого тела.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знакомство с невидимым миром
</a:t>
            </a:r>
            <a:endParaRPr lang="en-US" sz="37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и развитие микробиологии
</a:t>
            </a:r>
            <a:endParaRPr lang="en-US" sz="2476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 известные учёные впервые рассмотрели бактерии и доказали их роль в болезнях и порче продуктов, заложив основы медицинской микробиологии.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у бактерий прочная и обеспечивает защиту, сохраняя форму клетки в разных условиях и предотвращая повреждения.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расположена цитоплазма — насыщенная растворёнными веществами среда, где проходят жизненно важные процессы.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отвечают за синтез белков, необходимые для роста и функционирования бактерии, а генетический материал сосредоточен в нуклеоиде.
</a:t>
            </a:r>
            <a:endParaRPr lang="en-US" sz="1573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жгутики для активного передвижения и слизистую капсулу, обеспечивающую дополнительную защиту от неблагоприятных факторов.
</a:t>
            </a:r>
            <a:endParaRPr lang="en-US" sz="1572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бактериальной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размеров бактерий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разных форм: круглые кокки, палочковидные бациллы и изогнутые вибрионы или спириллы. Эти формы значительно отличаются по строению и функциям.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формы на жизнедеятельность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влияет на скорость движения и способы адаптации к среде. По ней микробиологи часто идентифицируют виды бактерий при микроскопическом исследовании.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позволяет бактериям стремительно увеличиваться в числе, образуя колонии за считанные часы.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период времени, за который одна бактерия может делиться при оптимальных условиях и создавать новую популяцию.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минут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микробиологии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обмен веществ у бактерий
</a:t>
            </a:r>
            <a:endParaRPr lang="en-US" sz="294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бактерии, например цианобактерии, синтезируют органические вещества, используя солнечную энергию или химические реакции.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питаются готовыми органическими веществами, разлагая мёртвые организмы и растительные остатки, способствуя круговороту веществ.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минерализации и выделяют в почву полезные элементы, что важно для плодородия и экосистемных процессов.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 в природе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растительные и животные остатки, превращая их в гумус, что улучшает структуру и плодородие почвы.
</a:t>
            </a:r>
            <a:endParaRPr lang="en-US" sz="130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Азотфиксация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на корнях бобовых растений захватывают атмосферный азот, делая его доступным для растений.
</a:t>
            </a:r>
            <a:endParaRPr lang="en-US" sz="136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переработке веществ в экосистемах, поддерживая баланс и устойчивость природных сообществ.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обеспечивают необходимые процессы для роста растений и здоровья животных, включая человека, поддерживая биологические цепочки.
</a:t>
            </a:r>
            <a:endParaRPr lang="en-US" sz="12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бактерии: примеры
</a:t>
            </a:r>
            <a:endParaRPr lang="en-US" sz="286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представители полезных бактерий и бактерий, вызывающих заболевания. Большинство бактерий безопасны для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бактерии важно для понимания их роли в организме и природе.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молочных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участвуют в создании йогуртов и сыров, придавая им характерный вкус и запах благодаря ферментации молока.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Квашение и уксус
</a:t>
            </a:r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способствуют квашению капусты и огурцов, а также образованию уксуса — важным методам консервирования продуктов.
</a:t>
            </a:r>
            <a:endParaRPr lang="en-US" sz="154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Живущие в кишечнике бактерии помогают переваривать пищу и защищают организм, препятствуя развитию патогенных микроорганизмов.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повседневной жизни
</a:t>
            </a:r>
            <a:endParaRPr lang="en-US" sz="2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вызывается Mycobacterium tuberculosis и является опасным заболеванием лёгких с высоким уровнем распространения.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Ангина — воспаление горла, спровоцированное стрептококками, требует своевременного лечения для предотвращения осложнений.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Холеру вызывает Vibrio cholerae, инфекция передаётся через загрязнённую воду и требует быстрой медицинской помощи.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болезней используют вакцинацию и соблюдение личной гигиены, что существенно снижает риск заражения.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Болезнетворные бактерии и заболевания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их действие на бактерии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— это вещества, которые либо убивают бактерии, либо замедляют их деление, помогая организму бороться с инфекциями.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выработать устойчивость, благодаря чему антибиотики перестают действовать и лечение становится менее эффективным.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применение антибиотиков, например, приём без назначения врача, способствует развитию резистентных форм бактерий.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бактерий в науке и медицине
</a:t>
            </a:r>
            <a:endParaRPr lang="en-US" sz="266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для синтеза инсулина, который жизненно необходим диабетикам, а также для создания витаминов и вакцин в фармацевтике.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генной инженерии бактерии используются как мини-заводы, производя биопрепараты для лечения заболеваний и повышения урожайности в сельском хозяйстве.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колонии бактерий за 12 часов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бактерий показывает их адаптивность и способность занимать новые среды в краткие сроки.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 ускоряется при благоприятных условиях, что способствует формированию крупных колоний всего за несколько часов.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микробиологии,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«охотники» на бактерий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это вирусы, специально приспособленные для заражения и уничтожения бактерий внутри организма или среды обитания.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бактериофагов рассматривается как перспективная альтернатива антибиотикам в борьбе с устойчивыми бактериальными инфекциями.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находят применение не только в медицине, но и в сельском хозяйстве и биотехнологиях для безопасного контроля бактериальных популяций.
</a:t>
            </a:r>
            <a:endParaRPr lang="en-US" sz="15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кислорода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2,5 миллиардов лет назад цианобактерии начали выделять кислород в атмосферу, что стало ключевым этапом для появления сложных живых организмов.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первичных водоёмах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способны к фотосинтезу: превращают солнечный свет в энергию и образуют цветущие слои, влияя на качество воды и экосистему.
</a:t>
            </a:r>
            <a:endParaRPr lang="en-US" sz="1408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формировании кислородного баланса и служат источником пищи для водных организмов, поддерживая устойчивость природных сообществ.
</a:t>
            </a:r>
            <a:endParaRPr lang="en-US" sz="1345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цианобактериях
</a:t>
            </a:r>
            <a:endParaRPr lang="en-US" sz="29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помогают бактериям переживать неблагоприятные условия, такие как высушивание или высокие температуры до 100°C и выше.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состоянии бактерии могут сохранять жизнеспособность десятки лет, ожидая возвращения благоприятной среды для размножения.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— это процесс формирования специальной плотной оболочки вокруг клетки, защищающей её внутренние структуры.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спор происходит при контакте с влагой и питательными веществами, возобновляя активный рост и жизнедеятельность бактерий.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как способ выживания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быту и на окружающих предметах
</a:t>
            </a:r>
            <a:endParaRPr lang="en-US" sz="2912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обитают на часто используемых предметах: кухонных столах, телефонах и зубных щётках, поэтому регулярная гигиена снижает риск заражения.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мытьё рук и правильная уборка помогают уменьшить количество патогенных микробов, защищая здоровье в домашних и учебных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бактериальной инфекции
</a:t>
            </a:r>
            <a:endParaRPr lang="en-US" sz="288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эпидемиологические исследования заболеваний, 2023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биомасса бактерий на планете значительно превосходит массу всех растений и животных, выделяя их важность для экологии.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бактерий может скапливаться на зубах человека всего за один день, что показывает их многочисленность и активность в микромире.
</a:t>
            </a:r>
            <a:endParaRPr lang="en-US" sz="1411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миллионов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журнал микробиологии,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бактерий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поддержании природы и здоровья человека, участвуя в биохимических циклах, защите организма и развитии медицины. Их изучение остаётся приоритетом науки.
</a:t>
            </a:r>
            <a:endParaRPr lang="en-US" sz="4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2026-05-08T08:37:55Z</dcterms:created>
  <dcterms:modified xsi:type="dcterms:W3CDTF">2026-05-08T08:37:55Z</dcterms:modified>
</cp:coreProperties>
</file>