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в системах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 двух уравнений через одно действие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находить две неизвестные в задачах о покупках, движении, возрасте и количестве. Способ сложения особенно удобен, когда коэффициенты уже подходят для сокращения или легко приводятся к нему.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системы и зачем нужен способ сложения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способа сложения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какую переменную проще убрать из системы. Для этого проверяют коэффициенты при x или y и ищут равные по модулю, но противоположные по знаку значения.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противоположные, при сложении одна переменная исчезает. В результате получается новое уравнение только с одной неизвестной, которое решается гораздо быстрее исходной системы.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первой неизвестной её подставляют в одно из исходных уравнений. Так получают значение второй переменной без лишних вычислений и громоздких преобразований.
</a:t>
            </a:r>
            <a:endParaRPr lang="en-US" sz="1267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подстановкой проверяют, подходят ли найденные значения сразу в оба уравнения. Это помогает заметить ошибки в знаках, вычислениях и преобразованиях.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сложении двух уравнений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и правые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складывают левые части между собой и правые части между собой. Поэтому каждое уравнение как будто превращается в одну общую запись с более простым видом.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встретились 5x и −5x, получается 0x, а значит переменная исчезает. Именно этот момент делает способ сложения удобным и понятным для решения 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остаётся уравнение с одной неизвестной. Его уже можно решить обычным способом, а затем вернуться к исходной системе и найти вторую переменную.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каких случаях метод требует меньше шагов и 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коэффициенты к противоположным, тем быстрее исчезает переменная и тем меньше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решения систем линейных уравнений для 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сложения особенно удобен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способом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линейных уравнений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96" y="3348634"/>
            <a:ext cx="24053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переменную для уничтожения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числа перед x и y. Удобнее убрать ту переменную, у которой коэффициенты уже противоположны или могут стать такими после умножения на небольшое число.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самый простой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одинаковые, удобно вычитать уравнения. Если они противоположные, достаточно сложить. Это помогает сократить количество действий и не запутаться в знаках.
</a:t>
            </a:r>
            <a:endParaRPr lang="en-US" sz="1343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переменную, после уничтожения которой остаются более простые числа. Так решение становится короче, а вероятность ошибки при счёте заметно уменьшается.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о проверке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представить, какое уравнение получится после сложения. Если оно выглядит проще, значит выбор сделан удачно и дальнейшие шаги будут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уравнять коэффициенты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Просматривают коэффициенты при выбранной переменной и решают, можно ли убрать её сразу или нужно сначала изменить одно из уравнений.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разные, одно или оба уравнения умножают на подходящее число, чтобы получить одинаковые по модулю коэффициенты.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уравнения складывают или вычитают, находят неизвестную и продолжают решение по обычному алгоритму.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способ сложения обычно требует меньше действий, чем подбор или построение графиков.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задач он часто оказывается самым быстрым и аккуратным способом.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типичному числу шагов в заданиях 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решения системы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системы способом сложения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система 2x + y = 9 и 2x − y = 3. Здесь коэффициенты при y уже противоположные, поэтому переменную удобно убрать сразу, без дополнительного умножения.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 = 3 в первое уравнение: 2·3 + y = 9. После вычисления получаем y = 3, значит обе неизвестные найдены.
</a:t>
            </a:r>
            <a:endParaRPr lang="en-US" sz="1384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левые и правые части: (2x + y) + (2x − y) = 9 + 3. Получаем 4x = 12, откуда x = 3.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показывает: 2·3 + 3 = 9 и 2·3 − 3 = 3. Значит, решение верное: x = 3, y = 3.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как способ сложения помогает быстро перейти от системы к одному уравнению, найти неизвестные и убедиться в правильности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одна переменная, затем решение восстанавливается подстановкой. Проверка подтверждает, что найденная пара значений подходит в оба уравнения.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учебного разбора системы 2x + y = 9; 2x − y = 3.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примера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y сразу исчезает при сложении уравнений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y противоположны, система упрощается без дополнительных преобразований: остаётся только найти x, а затем подставить значение обратно.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3x + 2y = 16 и x − 2y = 4, приведённая в задании.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обычно связаны не с самим методом, а с аккуратностью вычислений, особенно при минусах, дробях и преобразовании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на этапах преобразования и проверки, поэтому при решении важно следить за знаками и записывать каждое действие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 решении систем уравнений способом сложения.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способом сложения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481523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481523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проверки ответа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найденные x и y в первое и второе уравнения. В каждом случае левая и правая части должны дать одинаковое значение.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нарушилось, пересмотрите арифметику: знак, умножение, раскрытие скобок или подстановку. Ошибка часто скрывается в одном коротком переходе.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Подтвердите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уравнения выполняются, решение можно считать надёжным. Проверка особенно полезна после работы с отрицательными числами и большими коэффициентами.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метод помогает узнать цену каждого товара, если известны общая сумма покупки и дополнительная разница в стоимости. Так можно восстановить не только итог, но и отдельные цены. Задачи такого типа часто встречаются в школьных учебниках и в бытовых ситуациях.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участника движутся по разным правилам, система уравнений позволяет найти скорость, время или расстояние. В таких задачах удобно использовать сложение, когда одно из неизвестных легко убрать. Это помогает быстро перейти от описания ситуации к точному ответу.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способ сложения в жизни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удобно сначала исключить тетради, затем найти цену одной ручки и после этого определить стоимость 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исчезает одна и та же часть записи, и задача сводится к простому уравнению. Затем обе цены находятся по очереди.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задачи: 2 тетради и 1 ручка стоят 110 рублей, 2 тетради и 3 ручки стоят 150 рублей.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задачи про покупки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действие: сложить или вычесть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коэффициентам выбрать нужное действие и дойти до ответа.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хорошо подходит для первых систем уравнений: он опирается на знакомые действия и помогает сосредоточиться на структуре записи, а не на сложных построениях.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сочетает простоту действий и логичность шагов, поэтому он особенно удобен для учеников 7 класса и развивает аккуратность.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учебных преимуществ метода сложения для задач 7 класса.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 сложения удобен для семиклассников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целое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изменяются все члены уравнения сразу. Нельзя умножать только одно слагаемое: иначе равенство нарушится, и дальнейшие действия дадут неверный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Сокращается одна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исчезает только та переменная, у которой коэффициенты равны по модулю и противоположны по знаку. Остальные члены просто складываются или вычитаются.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меняются только при умножении на отрицательное число. Особенно внимательно нужно работать со скобками, чтобы не потерять минус и не исказить выражение.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делаем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аккуратного решения полезно подставить x и y в оба исходных уравнения. Проверка помогает быстро найти и исправить случайную ошибку в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сложения: короткий путь к точному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помогает превратить систему в одно удобное уравнение и быстро найти обе неизвестные. Он прост, надёжен и особенно полезен в 7 классе, если не забывать о проверке.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2026-05-29T21:30:50Z</dcterms:created>
  <dcterms:modified xsi:type="dcterms:W3CDTF">2026-05-29T21:30:50Z</dcterms:modified>
</cp:coreProperties>
</file>