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соединяет Европу и Азию в одном пространстве.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 азиатская части России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пойдёт речь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урок о том, почему одну страну удобно делить на европейскую и азиатскую части. Мы посмотрим на карту, границу, природу, города, хозяйство и способы жизни людей.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деления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Азия — это не отдельные государства, а части материка Евразия. Для географии такое деление помогает сравнивать природу, население и хозяйство на огромной территории.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Евразии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заметны в климате, рельефе, путях расселения и связях между регионами. Именно поэтому граница между европейской и азиатской частями стала важным учебным ориентиром.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не разделяет страну политически. Оно помогает увидеть, как природа и история влияли на жизнь людей в разных районах России.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объяснение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сразу в двух частях материка, поэтому в её пределах соседствуют разные природные условия. Западные районы и восточные территории развивались не одинаково.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на двух частях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граница внутри России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горы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границу проводят по Уральским горам. Это удобный природный ориентир, который легко найти на карте и использовать для сравнения территорий страны.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Каспийского моря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ориентиром становится побережье Каспийского моря. Такой путь подчёркивает, что граница в учебной географии не является строгой политической линией.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Урал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линию продолжают по реке Урал. Река помогает провести границу более наглядно, особенно в тех местах, где рельеф меняется постепенно.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складывалось расселение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заселялись западные земли, где раньше появились города, княжества, торговые пути и центры управления. Здесь складывалась основа государства и хозяйства.
</a:t>
            </a:r>
            <a:endParaRPr lang="en-US" sz="955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центры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началось активное освоение Урала и Сибири. Люди двигались дальше на восток в поисках полезных ископаемых, новых земель и удобных путей сообщения.
</a:t>
            </a:r>
            <a:endParaRPr lang="en-US" sz="955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востока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Дальневосточные территории включались в хозяйственную жизнь страны ещё позже. Их развитие ускорили дороги, порты, промышленность и связь с другими регионами России.
</a:t>
            </a:r>
            <a:endParaRPr lang="en-US" sz="955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представление о границе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границу пытались проводить по знакомым рекам, дорогам и другим удобным ориентирам. Это помогало путешественникам и картографам, когда страна была изучена не полностью.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ориентиры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накопления знаний всё чаще выделяли Уральские горы. Они стали самым понятным рубежом, потому что хорошо заметны на местности и на карте.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 рубеж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учебниках границу используют как условную линию для сравнения природных и хозяйственных особенностей. Она помогает учиться, но не разделяет страну на части.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на большой карте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сразу заметны Москва и Санкт-Петербург: это крупнейшие центры европейской части России. Вокруг них сосредоточены дороги, население, наука и управление, поэтому именно здесь особенно плотная сеть городов.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запада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дальше виден Дальний Восток с выходом к морям Тихого океана. Здесь важны порты, связь с соседними странами и освоение труднодоступных территорий. Карта помогает понять, насколько Россия пространственно велика.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к Тихому океану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востоку взгляд уходит к Уралу, Сибири и Байкалу. Здесь расстояния становятся намного больше, а природные условия — разнообразнее. Карта показывает, что страна тянется через целый материк.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востока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запад и восток в общих чертах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 востоке чаще более суровый, потому что суша сильнее нагревается и остывает. Морские побережья смягчают погоду.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по мере продвижения к востоку климат становится континентальнее, а морское влияние особенно заметно у побережий.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школьной географии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природы меняются не только с севера на юг, но и по крупным регионам страны. На востоке особенно велики пространства тайги и тундры.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заметнее лесостепные и степные зоны, а в азиатской — тайга и тундра. Это связано с широтой и большими пространствами Сибири.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школьной географии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ландшафты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России в основном равнинная, поэтому здесь легче строить дороги, города и крупные сельскохозяйственные районы. Равнины и возвышенности чередуются, не создавая резких препятствий.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одной части страны ландшафты сильно отличаются. Это помогает понять, почему соседние регионы могут иметь разный климат, разные виды транспорта и разные занятия населения.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определяет, где удобнее прокладывать железные дороги, где быстрее растут города и где проще вести хозяйство. Поэтому на карте особенно важны низменности, перевалы и широкие речные долины.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азиатской части заметны большие плоскогорья и горные системы. Сибирские плоскогорья, Алтай и Саяны формируют более сложный рельеф, который влияет на маршруты, освоение территорий и размещение поселений.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и горы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крупные города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сосредоточено население и как меняется плотность расселения от европейской части к азиатской.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европейской части сосредоточены крупнейшие агломерации страны, а в азиатской — большие расстояния и более редкая сеть поселений.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 России особенно заметно на такой большой территории: общий язык нужен для общения между регионами и сохранения единого пространства страны.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живут в России, а местные языки и традиции сохраняются в регионах.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переписей населения России и справочные сведения о народах России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28730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быта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и южных районах, где длиннее тёплый сезон и плодороднее почвы, исторически развивались земледелие, торговля и ярмарочные традиции.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Земледельческий уклад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степных и тундровых зонах традиционный быт часто опирается на оленеводство, скотоводство и передвижной образ жизни, удобный для больших пространств.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движении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костюмы, музыка и ремёсла по-разному развивались в регионах, но везде отражают уважение к труду, семье и природе.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и таёжных районах привычки людей сильнее связаны с природой: здесь важны рыболовство, охота, сбор даров леса и сезонные занятия.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промыслы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их размещение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неравномерно, поэтому одни районы специализируются на добыче, а другие — на переработке и обслуживании добывающих территорий.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азиатская часть богаче топливными и рудными ресурсами, а в европейской заметнее роль стройматериалов и переработки.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географии России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хозяйства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переработки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западных районах чаще сосредоточены заводы, научные центры и сфера услуг. Это связано с более густым населением, развитой сетью городов и удобством внутренних связей.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заметнее добыча полезных ископаемых, энергетика и лесная промышленность. Предприятия здесь нередко работают рядом с месторождениями и природными ресурсами.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расстояний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восточных районов сильнее зависит от транспорта. Большие расстояния делают особенно важными железные дороги, порты, речные линии и опорные города.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экономика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частями страны не означают отставания одной из них. Они показывают, что хозяйство приспосабливается к природе, ресурсам и расселению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сельское хозяйство
</a:t>
            </a:r>
            <a:endParaRPr lang="en-US" sz="2732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природных условий к специализации сельского хозяйства по регионам России.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пути сообщения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7025" y="1447125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 — главная ось связей страны: она соединяет европейскую часть с Сибирью и Дальним Востоком, связывая крупные города, узлы и промышленные районы.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26650" y="984925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магистраль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4158600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моря помогают перевозить грузы там, где это выгоднее по маршруту. Порты и речные пристани соединяют добывающие районы, заводы и внешние рынки.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3696400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маршруты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508663" y="2802863"/>
            <a:ext cx="44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особенно важны там, где большие расстояния, суровый климат и редкая сеть дорог. Они обеспечивают регулярную доставку людей, топлива, сырья и товаров.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508287" y="2340662"/>
            <a:ext cx="44937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 расстоянии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природу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бережно относиться к природным богатствам: не истощать ресурсы, соблюдать правила добычи и уменьшать загрязнение воздуха, воды и почв.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защита природы требует участия всех жителей страны: от школьников и местных сообществ до предприятий и органов власти.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необходимо контролировать влияние промышленности и транспорта, чтобы крупные проекты не разрушали хрупкие экосистемы Севера, Сибири и Дальнего Востока.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нагрузки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 охраняемые территории: заповедники и национальные парки сохраняют редкие виды, леса, тундру, горные ландшафты и места гнездования животных.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регионов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устроена жизнь в регионах России: на неё влияют климат, расстояния, ресурсы и близость к крупным транспортным путям.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региона своя специализация: она формируется не случайно, а под влиянием природных условий и положения на карте.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России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увидели, что Россия соединяет Европу и Азию одной историей, природой и транспортом. Проверьте себя: где проходит условная граница, какие зоны встречаются севернее и что связывает Дальний Восток с остальной страной.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России от запада к востоку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2026-07-26T20:42:59Z</dcterms:created>
  <dcterms:modified xsi:type="dcterms:W3CDTF">2026-07-26T20:42:59Z</dcterms:modified>
</cp:coreProperties>
</file>