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дневная звезда Солнечной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Ближайшая звезда, делающая Землю тёплой и живой.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Солнце видно днём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называют дневной звездой, потому что его освещённая сторона обращена к нам днём. Ночью оно не исчезает, а скрывается за горизонтом из-за вращения Земли вокруг своей оси, находясь в 149,6 млн км от нас и посылая свет за 8 минут 20 секунд.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Солнца среди звёзд Галактики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среднего типа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относится к жёлтым карликам и имеет спектральный класс G2V. Это звезда средней массы, чьё излучение отличается относительной устойчивостью и хорошо изучено астрономами.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Солнца составляет около 4,6 миллиарда лет. Он практически совпадает с возрастом всей Солнечной системы, что указывает на общее происхождение из одного газо-пылевого облака.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Галактике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расположено в рукаве Ориона Млечного Пути. Оно не находится в центре Галактики, а движется по собственной орбите вместе с другими звёздами окрестности.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центра Млечного Пути Солнце обращается со скоростью примерно 220 км/с. Один полный оборот занимает сотни миллионов лет и определяет его путь в галактическом пространстве.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Солнца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области Солнца температура достигает примерно 15 миллионов кельвинов. Здесь идёт термоядерный синтез, в котором водород превращается в гелий и выделяет огромную энергию.
</a:t>
            </a:r>
            <a:endParaRPr lang="en-US" sz="1191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 — слой, который мы видим как солнечный диск. Именно здесь формируется основная часть излучения, доходящего до Земли в виде света и тепла.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энергия медленно проходит через зону лучистого переноса, а затем переносится конвекцией. Этот путь от центра к поверхности занимает очень много времени по сравнению с человеческой шкалой.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слои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фотосферой располагаются хромосфера и корона. Они заметны при затмениях и в наблюдениях специальных приборов; в короне температура достигает миллионов градусов.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параметров Солнца и Земли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насколько Солнце превосходит Землю по размерам, массе и энергетической мощности.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значительно больше и горячее Земли, но гораздо менее плотное; его энергия несопоставима с земными условиями.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Fact Sheet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солнечного излучения и вклад в энергию Земли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не пропускает солнечное излучение одинаково: часть энергии ослабляется ещё в верхних слоях, а ультрафиолет задерживается особенно эффективно.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Землю приходит не весь поток излучения: атмосфера защищает биосферу и одновременно перераспределяет энергию, важную для климата.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science materials; схема по данным о спектре солнечного излучения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млн тонн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ежесекундно превращаются в энергию в солнечном ядре.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колоссальная потеря массы объясняет, почему Солнце может миллиарды лет непрерывно светить и согревать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NASA; общепринятые оценки термоядерной мощности Солнца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солнечной энергии к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от термоядерных реакций в ядре до нагрева земной поверхности и атмосферы.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и магнитная активность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пятен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выглядят тёмнее окружающей фотосферы, потому что они холоднее. Их появление связано с областями, где магнитное поле особенно сильно и подавляет конвекцию.
</a:t>
            </a:r>
            <a:endParaRPr lang="en-US" sz="1160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пятен меняется примерно по 11-летнему циклу. Этот ритм помогает учёным отслеживать смену фаз солнечной активности и оценивать вероятность возмущений в околоземном пространстве.
</a:t>
            </a:r>
            <a:endParaRPr lang="en-US" sz="1119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пятен часто возникают факелы, вспышки и корональные выбросы массы. Такие процессы свидетельствуют о сложной магнитной структуре и повышенной энергии в локальных участках атмосферы.
</a:t>
            </a:r>
            <a:endParaRPr lang="en-US" sz="1099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активности усиливает космическую погоду и может влиять на связь, спутники и электросети. Поэтому наблюдение пятен важно не только для астрономии, но и для технологий.
</a:t>
            </a:r>
            <a:endParaRPr lang="en-US" sz="11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11-летний цикл солнечной активности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повторяется не строго идеально: у разных максимумов и минимумов меняется форма кривой и интенсивность вспышек.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росту пятен можно оценивать фазу цикла и ожидаемое усиление космической погоды, опасной для техники на орбите и на 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SILSO / WDC-SILSO; схема цикла солнечных пятен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погода и её влияние на технологии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заряженных частиц постоянно уходит от Солнца и взаимодействует с магнитным полем Земли. В обычные дни его влияние невелико, но при усилении потоков возрастает нагрузка на космические аппараты и связь.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Возмущения магнитосферы способны индуцировать токи в длинных линиях электропередачи. Это создаёт угрозу перегрузок трансформаторов, нарушений в энергосетях и проблем для систем, зависящих от точной синхронизации времени.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и выбросы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вспышки и корональные выбросы массы резко увеличивают поток энергии и частиц. В такие периоды возможны сбои спутниковой связи, ошибки навигации GPS и помехи радиосигналам на больших расстояниях.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магнитосферы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Магнитосфера Земли смягчает воздействие космической погоды, отклоняя значительную часть заряженных частиц. Однако при сильных событиях её защиты недостаточно, поэтому важны мониторинг и предупреждение о солнечной активности.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солнечной атмосферы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слоя солнечной атмосферы отличаются температурой, толщиной и способом наблюдения. Их сравнение помогает понять, почему солнечная поверхность выглядит спокойнее, чем внешняя корона.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не убывает от центра наружу линейно: внешняя корона значительно горячее фотосферы, хотя и более разрежена. Это указывает на сложные процессы нагрева солнечной атмосферы.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23754"/>
            <a:ext cx="750900" cy="667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034" y="3141350"/>
            <a:ext cx="640238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 источник жизни на Земле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даёт растениям энергию для фотосинтеза, в ходе которого образуются органические вещества и кислород. Без этого процесса не возникли бы большинство пищевых цепей и наземных экосистем.
</a:t>
            </a:r>
            <a:endParaRPr lang="en-US" sz="1292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поступление солнечной энергии по широте формирует климатические пояса, сезонность и различия между природными зонами. Благодаря этому на планете существуют пустыни, леса, тундра и тропики.
</a:t>
            </a:r>
            <a:endParaRPr lang="en-US" sz="1238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поверхности океанов и суши вызывает испарение, образование облаков и осадки. Так Солнце поддерживает круговорот воды, от которого зависят погода, реки, почвы и доступность пресной воды.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нефть и газ образовались из органического вещества, накопившего энергию древнего солнечного света. Поэтому современная энергетика во многом опирается на запасы, созданные живыми организмами миллионы лет назад.
</a:t>
            </a:r>
            <a:endParaRPr lang="en-US" sz="12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040" y="1604050"/>
            <a:ext cx="2771264" cy="28180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862964" y="1729033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смотреть без 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взгляд на Солнце без фильтра опасен даже при кратком наблюдении. Яркое излучение может повредить сетчатку без боли и привести к необратимому снижению зрения.
</a:t>
            </a:r>
            <a:endParaRPr lang="en-US" sz="1078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2672540"/>
            <a:ext cx="3509012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безопасные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наблюдения подходят только специальные солнечные фильтры, проекционный метод или телескопы с соответствующей защитой. Обычные солнцезащитные очки, тёмное стекло и самодельные фильтры не обеспечивают надёжной безопасности.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862965" y="3614590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особую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затмениях и съёмке Солнца важно проверять исправность оборудования и не направлять оптические приборы на диск без фильтра. Безопасность всегда должна быть важнее качества изображения.
</a:t>
            </a:r>
            <a:endParaRPr lang="en-US" sz="1078" dirty="0"/>
          </a:p>
        </p:txBody>
      </p:sp>
      <p:sp>
        <p:nvSpPr>
          <p:cNvPr id="14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Солнца и правила безопасности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другие звёзды по основным характеристикам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удобно рассматривать как эталон: по нему сравнивают массу, спектр, светимость и эволюцию звёзд. Его параметры лежат в середине диапазона между маломассивными и очень массивными звёздами.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Солнце не выделяется экстремальными значениями, но находится в устойчивой и «средней» области. Именно это делает его особенно важным для жизни на 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астрофизические характеристики звёзд; справочные данные NASA
</a:t>
            </a:r>
            <a:endParaRPr lang="en-US" sz="10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 культуре и в развитии науки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астрономия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распространением телескопов Солнце стало объектом систематических наблюдений. Учёные изучали пятна, вращение и изменения яркости, что постепенно разрушало представление о «неизменности» небес.
</a:t>
            </a:r>
            <a:endParaRPr lang="en-US" sz="1403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почитали как символ жизни, власти и времени. Его движение использовали для календарей, ориентации в пространстве и религиозных ритуалов, связывая небесный порядок с жизнью общества.
</a:t>
            </a:r>
            <a:endParaRPr lang="en-US" sz="1493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и наземные обсерватории исследуют корону, солнечный ветер и космическую погоду. Эти данные помогают понимать не только Солнце, но и процессы в других звёздах.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физики открыло механизм термоядерных реакций в ядре Солнца. Оно стало эталонной звездой для изучения спектров, плазмы, магнитных полей и строения звёзд разных типов.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солнечного излучения к энергии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природные и технологические пути превращения энергии Солнца в ресурсы, которыми пользуется цивилизация.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Parker Solar Probe: полёт к короне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Parker Solar Probe подлетает к Солнцу ближе, чем любая предыдущая миссия, чтобы измерять свойства короны и солнечного ветра. Его данные помогают понять, как частицы ускоряются и почему внешние слои Солнца настолько горячие.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Solar Orbiter: взгляд с разных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Solar Orbiter наблюдает Солнце с близких расстояний и постепенно меняет наклон орбиты, чтобы изучать полярные области и магнитные поля. Такие наблюдения особенно ценны для построения изображения, где видны траектории аппарата и исследуемые зоны.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миссии по изучению Солнца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637418"/>
            <a:ext cx="4176900" cy="24508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числовые факты о Солнце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параметры помогают быстро оценить масштаб Солнца и его роль в Солнечной системе. Числа взяты из справочных данных NASA и широко используются в астрономии.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доминирует по массе в Солнечной системе, но для Земли особенно важны расстояние и стабильность его излучения. Именно они делают возможной жизнь и устойчивый климат.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Solar Fact Sheet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звезда, без которой невозможна наша планета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объединяет физику звёзд, климат Земли и повседневную жизнь людей. Оно даёт свет и тепло, определяет биосферу и напоминает, что даже «обычная» звезда может быть решающей для целой планеты.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2026-05-29T17:23:42Z</dcterms:created>
  <dcterms:modified xsi:type="dcterms:W3CDTF">2026-05-29T17:23:42Z</dcterms:modified>
</cp:coreProperties>
</file>