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routines: повседневные действия на английском языке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своём дне просто и понятно.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рассказывать о себе, семье и школьном дне короткими английскими предложениями. Она развивает умение задавать вопросы, отвечать на них и описывать привычный распорядок без лишней сложности.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5 классу нужна тема daily routines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31875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33060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831" y="3674593"/>
            <a:ext cx="126788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125" y="4432868"/>
            <a:ext cx="160200" cy="12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daily routines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Wake up, get up, wash face, brush teeth и get dressed описывают первые действия после пробуждения. Эти слова помогают точно передать начало дня и выстроить последовательность событий.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сборы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breakfast, leave home и pack a backpack часто встречаются в рассказе о школьнике. Они показывают, что происходит дома перед выходом, и делают описание более живым и понятным.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school и have lessons обозначают основную часть дня ученика. С этими словами легко рассказать, когда начинаются уроки, как проходит день и что происходит до возвращения домой.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homework, read books и help at home относятся к занятиям после школы. Такая лексика нужна, чтобы рассказать, чем ученик занимается вечером и как распределяет своё время.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dinner и go to bed завершают распорядок дня. Эти выражения помогают показать, как день заканчивается, и связать обычные действия с вечерним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дня: действия и время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время, действие и перевод — так распорядок дня запоминается быстрее.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распорядке дня легче запоминать, если сразу связывать их с конкретным временем.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daily routines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11500"/>
            <a:ext cx="318969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школьника: первые действия дня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обычно начинается с wake up и get up. Эти действия стоят в самом начале дня и помогают описать момент, когда школьник встаёт и готовится к делам.
</a:t>
            </a:r>
            <a:endParaRPr lang="en-US" sz="1059" dirty="0"/>
          </a:p>
        </p:txBody>
      </p:sp>
      <p:sp>
        <p:nvSpPr>
          <p:cNvPr id="13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идут wash face и brush teeth. Эти привычки легко назвать в правильной последовательности, чтобы показать аккуратное и понятное начало утреннего режима.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сборы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gets dressed и собирает вещи. Для описания этого этапа удобно использовать слова school uniform, backpack, books, notebook и pencil case.
</a:t>
            </a:r>
            <a:endParaRPr lang="en-US" sz="1062" dirty="0"/>
          </a:p>
        </p:txBody>
      </p:sp>
      <p:sp>
        <p:nvSpPr>
          <p:cNvPr id="15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breakfast завершает утренние приготовления. Этот шаг важен, потому что он показывает, что ученик получает энергию перед школой и начинает день спокойно, without rush.
</a:t>
            </a:r>
            <a:endParaRPr lang="en-US" sz="1059" dirty="0"/>
          </a:p>
        </p:txBody>
      </p:sp>
      <p:sp>
        <p:nvSpPr>
          <p:cNvPr id="16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утра подходят early, quickly, usually и before school. Они делают рассказ точнее и помогают показать, как именно проходит привычное начало дня.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чаще всего встречаются в рассказе о распорядке 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рассказах о распорядке дня встречаются слова, связанные со временем суток и повторяющимися действиями.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строится вокруг режима, поэтому ученик быстрее составляет короткий и связный текст о своём дне.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daily routines из материалов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рассказе о привычках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регулярных действиях: I get up at 7 o'clock, She has breakfast at 7:30, They go to school at 8:00. Это базовая форма для рассказа о режиме дня.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к глаголу добавляется -s: he gets up, she goes, my brother does homework. Эта особенность часто встречается в описании семьи и одноклассников.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действие не происходит, используют do not и does not: I do not watch TV in the morning, He does not play computer games before school. Такая форма помогает говорить точно.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этот tense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привычек, расписания и повторяющихся действий. Если день повторяется почти одинаково, именно эта грамматическая форма делает рассказ естественным и понятным.
</a:t>
            </a:r>
            <a:endParaRPr lang="en-US" sz="10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рассказ о своём дне на английском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рассказа о daily routines и слова-связки, которые соединяют части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8439"/>
            <a:ext cx="153900" cy="123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68439"/>
            <a:ext cx="153900" cy="123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1599"/>
            <a:ext cx="153900" cy="13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daily routines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подъёма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time do you get up? — один из самых частых вопросов по теме. Он помогает узнать точное время и сразу начать короткий диалог о распорядке дня.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breakfast every day? — вопрос о привычке, а не об одном дне. На него удобно отвечать коротко: Yes, I do. / No, I don’t.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do you go to school? — вопрос о времени, когда начинается школьный день. В ответе можно назвать час или использовать выражение in the morning.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do after school? — хороший вопрос для разговора о занятиях вне класса. Он помогает рассказать о хобби, отдыхе, спорте или домашних делах.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do your homework in the evening? — вопрос о вечернем режиме. Такой вариант удобно использовать в паре, потому что он требует короткого и ясного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рассказа о распорядке 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уточнить, как часто и когда происходят действия в течение дня.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рассказ точнее, помогают избегать повторов и звучат естественно в 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урока daily routines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день: что происходит после уроков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школьный день не заканчивается сразу. Обычно сначала ученики идут домой, перекусывают и немного отдыхают. Это помогает переключиться с занятий на домашние дела и вечерний распорядок.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наступает время для homework: повторить правила, решить упражнения и подготовить вещи на завтра. Фраза after school часто соединяется со словом then, чтобы показать последовательность действий.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детей после школы бывают sports, music, art или другие extra activities. Такие дела делают день более разнообразным и помогают развивать интересы, но требуют хорошего планирования времени.
</a:t>
            </a:r>
            <a:endParaRPr lang="en-US" sz="1026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обычно остаются dinner, reading, helping at home и свободное время. Здесь важно не откладывать всё на поздний час, чтобы успеть выполнить дела и отдохнуть перед сном.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Послеурочные часы лучше описывать короткими связными предложениями. Тогда легко показать, что сначала ученик отдыхает, затем работает, а потом возвращается к спокойному вечернему режиму.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 и типичные действия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один и тот же день делится на понятные этапы и какие действия чаще всего повторяются в каждом из них.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действий связано с утренними, дневными и вечерними часами; ночью ритм замедляется и остаются только сон и подготовка ко сну.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учебной теме daily routines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действия, связанные со здоровым режимом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день начинается с healthy breakfast и enough water. Утренний приём пищи помогает быть внимательнее на уроках, а привычка пить воду поддерживает силы в течение всего дня.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1873055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Exercise, walking and morning exercises делают распорядок более активным. Даже короткая прогулка или зарядка помогают проснуться быстрее и чувствовать себя бодрее перед школой и домашними заданиями.
</a:t>
            </a:r>
            <a:endParaRPr lang="en-US" sz="111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616079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early, regular и calm хорошо описывают полезный распорядок. Когда ребёнок встаёт вовремя и заранее готовит школьные вещи, утро проходит спокойно и без лишней спешки.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359094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учёбы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homework time помогает не откладывать дела на поздний вечер. Если делать уроки в одно и то же время, легче сохранять порядок и успевать отдыхать после учёбы.
</a:t>
            </a:r>
            <a:endParaRPr lang="en-US" sz="1132" dirty="0"/>
          </a:p>
        </p:txBody>
      </p:sp>
      <p:sp>
        <p:nvSpPr>
          <p:cNvPr id="14" name="Text 6"/>
          <p:cNvSpPr txBox="1"/>
          <p:nvPr/>
        </p:nvSpPr>
        <p:spPr>
          <a:xfrm>
            <a:off x="413125" y="4102097"/>
            <a:ext cx="42171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bed early — важная привычка для школьника. Достаточный сон помогает лучше запоминать слова, быть внимательнее на уроке и сохранять хорошее настроение на следующий день.
</a:t>
            </a:r>
            <a:endParaRPr lang="en-US" sz="11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мини-рассказа о своём дне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текста о распорядке дня в Present Simple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daily routines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привычек нужен Present Simple, а не Present Continuous. Правильно сказать I get up every day, но не I am get up. Эта ошибка особенно часто встречается в начале обучения.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предлог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указании времени нужно говорить at 7 o'clock, at 8:30, at night. Предлог in здесь не подходит, поэтому важно запомнить устойчивые сочетания 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глагол обычно получает окончание -s: he goes, she does homework. Без этого окончания предложение звучит неправильно и теряет грамматическую точность.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предложении лучше держать схему subject + verb + time. Например: She has breakfast at 7:30. Такой порядок делает высказывание понятным и естественным.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будний день и выходной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меняется распорядок в разные дни недели и что остаётся привычным.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выходной день становится больше отдыха, но режим сна и питания обычно сохраняется близким к обычному школьному дню.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daily routines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домашние обязанности в распорядке 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 многие дети помогают дома: убирают комнату, раскладывают вещи и готовят стол к ужину. Такие дела показывают ответственность и делают семейный день более организованным. Когда каждый выполняет свою часть, в доме легче поддерживать порядок и спокойную атмосферу.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дела, большая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не должны быть сложными, чтобы быть полезными. Полить цветы, покормить питомца или tidy the room — всё это часть everyday routine. Эти простые действия помогают ребёнку чувствовать себя участником семейной жизни и заботиться о 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делают день более организованным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распорядок не зависит от одного действия: важна цепочка привычек, которая помогает начать день спокойно и закончить его без спешки.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опоры дня — ранний подъём, подготовка к школе и ранний сон; именно они сильнее всего поддерживают порядок.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daily routines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предложений о распорядке дня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get up at 7 o'clock. Это простое предложение хорошо показывает время и регулярное действие. Оно подходит для устного ответа и помогает начать рассказ о своём дне.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breakfast at 7:30. I go to school at 8 o'clock. Эти фразы удобно использовать вместе, чтобы показать последовательность утренних дел в правильном порядке.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 my homework after school. I help my mother in the evening. Такие предложения помогают рассказать не только о школе, но и о семейных делах.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go to bed at 9:30. Это короткая, но важная фраза: она завершает рассказ и показывает, что день заканчивается спокойно и по расписанию.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мини-рассказ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несколько таких предложений, получится связный текст на 5–6 фраз. Он звучит просто, понятно и подходит для ответа у доски или небольшой письменной работы.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routines: простой язык для рассказа о каждом дне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daily routines учит говорить о себе понятно и уверенно: о времени, привычках, школе и доме. Освоив Present Simple и слова-связки, легко составлять короткие, связные высказывания.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2026-05-30T11:16:53Z</dcterms:created>
  <dcterms:modified xsi:type="dcterms:W3CDTF">2026-05-30T11:16:53Z</dcterms:modified>
</cp:coreProperties>
</file>