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jpe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Wie ist das Wetter? — немецкие слова о погоде для 3 класса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погоду по-немецки: коротко, просто и понятно.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погоды легко входит в урок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знакома каждому ребёнку: солнце, дождь, снег и ветер видны за окном. Поэтому новые слова быстро связываются с реальными наблюдениями, а короткие немецкие фразы запоминаются без усилий.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темы: Wie ist das Wetter?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ответ строится по модели Es ist + признак: Es ist sonnig, Es ist kalt, Es ist windig. Такая схема очень удобна для третьеклассников.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ответ бывает ещё короче: Es regnet, Es schneit. Эти формы легко произносить, а значит, можно быстро начать говорить по-немецки.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ist das Wetter? — это главный вопрос темы. Он означает: «Какая погода?» На уроке его удобно задавать и повторять в начале разговора.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ясный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424291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 и небо чистое, по-немецки можно сказать: Es ist sonnig. Ещё одна простая фраза — Die Sonne scheint. Она звучит очень живо и сразу рисует яркий день.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215063" y="1800225"/>
            <a:ext cx="2401437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Sonne, sonnig и der Himmel помогают описать ясную погоду. Для детей это образ летней прогулки, голубого неба и хорошего настроения — почти как открытка, только в учебнике.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дождливая погода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Regen обозначает дождь, а глагол regnen помогает сказать, что дождь идёт сейчас. Фраза Es regnet звучит коротко и очень понятно.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описать погоду в целом, удобно сказать: Es ist regnerisch. Так ребёнок говорит не о самом дожде, а о дождливом дне как о состоянии погоды.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дождю часто добавляется der Schirm — зонт. Он сразу подсказывает картинку: капли на окне, лужи на улице и кто-то, кто уже спешит под укрытие.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варианта особенно полезны для запоминания: Es regnet — действие, Es ist regnerisch — описание. Разница маленькая, а польза большая.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зимняя погода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идёт сейчас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Es schneit показывает, что снег идёт прямо сейчас. Это очень короткий и удобный ответ. Зимой такое слово легко запоминается вместе с варежками и весёлыми снежками.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 самом снеге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Schnee обозначает сам снег. В паре со словом kalt оно помогает описать зимний день, когда на улице хочется шапку, шарф и немного горячего чая.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45741"/>
            <a:ext cx="658031" cy="5264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облака и переменчивая погода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der Wind помогает сказать, что на улице дует. Фраза Es ist windig звучит коротко и ясно, а ребёнок сразу представляет, как ветер шевелит листья и волосы.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Wolke — это облако, а bewölkt значит, что небо закрыто облаками. Так можно описать день без яркого солнца, но и без сильного дождя.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«не то не сё»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погода не совсем солнечная и не совсем дождливая. Тогда слова windig и bewölkt помогают точнее описать то, что видно за окном.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из окна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особенно удобно учить по-настоящему, глядя в окно. Тогда погода превращается в живую подсказку, а не в скучный список для зубрёжки.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противоположности помогают легко сравнивать слова: warm — kalt и heiß — kühl.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учебной темы и подбор лексики для 3 класса
</a:t>
            </a:r>
            <a:endParaRPr lang="en-US" sz="1085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пары противоположностей особенно удобны: так температура запоминается быстрее и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погода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видит яркое солнце и сразу тянется за der Sonnenbrille. Лёгкая одежда подходит к тёплому дню, а на прогулке всё выглядит почти по-летнему. Такое сочетание помогает быстро связать слово с картинкой и запомнить его без долгих объяснений.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дует ветер и идёт дождь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ветреный или дождливый день нужны die Jacke, der Mantel и der Schal. Если на улице капли и серое небо, ребёнок легко понимает, почему одежда становится теплее и плотнее. Связь между погодой и вещами очень наглядна.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 ход идут die Mütze и тёплый шарф, а рядом часто слышится слово kalt. Такая сцена знакома каждому школьнику: мороз, щёки румяные, а руки прячутся в перчатки. И лексика, и картинка запоминаются почти сами собой.
</a:t>
            </a:r>
            <a:endParaRPr lang="en-US" sz="99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короткий ответ о погоде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вопроса быстро перейти к простому немецкому ответу.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и типичная погода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погода часто mild и wechselhaft: то солнце, то облака, то короткий дождь. Это время удобно для наблюдений и выбора точного слова по-немецки.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45300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чаще бывает warm или heiß. Дети сразу вспоминают прогулки, солнце и лёгкую одежду, а короткие фразы о погоде звучат особенно естественно.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19063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нередко дует windig и идёт дождь. Небо быстро меняется, поэтому слово regnerisch помогает точно описать серый, прохладный день за окном.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585118" y="2552318"/>
            <a:ext cx="1915945" cy="1627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обычно kalt, и снег появляется чаще. Для детей это самая наглядная пора: слова Schnee и schneit легко связываются с настоящей зимней картинкой.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течение дня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18272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погода часто ещё прохладная, поэтому удобно сказать: Es ist kühl. Потом днём становится warm, и дети замечают, как день будто «разогревается» вместе с улицей.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364581"/>
            <a:ext cx="2507456" cy="1793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всё может поменяться: появляется Wind, облака или дождь. Один школьный день даёт сразу несколько фраз, и это очень удобно для тренировки.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для диалога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Wie ist das Wetter? открывает любой разговор о погоде. На него можно ответить коротко и без сложных правил, как в настоящем школьном диалоге.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Ist es warm? и Ist es kalt? помогают быстро проверить понимание. Ребёнок отвечает просто: Ja, es ist warm. Nein, es ist kalt.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Regnet es? и Schneit es? особенно удобны, когда за окном идёт дождь или снег. Они звучат коротко и легко запоминаются на слух.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Windet es? дополняет набор и помогает говорить о ветре. Такие мини-диалоги тренируют речь без длинных предложений и делают урок живым.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44266" y="2687716"/>
            <a:ext cx="298573" cy="341226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687716"/>
            <a:ext cx="341226" cy="341226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как часть повседневной жизни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видят солнце каждый день и легко связывают его с словом Sonne. Простая картинка помогает быстро вспомнить sonnig и сказать фразу без подсказки.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за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на стекле, лужи и зонт сразу подсказывают слова Regen и regnet. Такая сцена знакома каждому ребёнку и не требует долгих объяснений.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 улице превращает урок в маленькое наблюдение за настоящей зимой. Слова Schnee и schneit запоминаются особенно легко, потому что их можно увидеть глазами.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шевелит деревья, платки и волосы, поэтому слово windig быстро становится понятным. Оно помогает описать погоду, когда на улице не совсем тихо и не совсем спокойно.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537" y="1408718"/>
            <a:ext cx="2020500" cy="19534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68469" y="1408718"/>
            <a:ext cx="2020500" cy="19534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325" y="1408718"/>
            <a:ext cx="2020500" cy="195341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484925" y="1408718"/>
            <a:ext cx="2020500" cy="1953413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55037" y="411950"/>
            <a:ext cx="84339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 теме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5862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Словарь, который всегда под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Wetter, Sonne, Regen, Schnee и Wind — это первые слова, с которых удобно начинать тему. Они описывают то, что ребёнок видит сразу, поэтому запоминаются почти без усилий. Один взгляд на окно, и нужное слово уже готово.
</a:t>
            </a:r>
            <a:endParaRPr lang="en-US" sz="947" dirty="0"/>
          </a:p>
        </p:txBody>
      </p:sp>
      <p:sp>
        <p:nvSpPr>
          <p:cNvPr id="18" name="Text 3"/>
          <p:cNvSpPr txBox="1"/>
          <p:nvPr/>
        </p:nvSpPr>
        <p:spPr>
          <a:xfrm>
            <a:off x="699848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набор для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помогает не искать слова слишком долго и не теряться у доски. Если рядом есть картинка или значок, ученик легко выбирает нужное слово и говорит по-немецки увереннее.
</a:t>
            </a:r>
            <a:endParaRPr lang="en-US" sz="1046" dirty="0"/>
          </a:p>
        </p:txBody>
      </p:sp>
      <p:sp>
        <p:nvSpPr>
          <p:cNvPr id="19" name="Text 4"/>
          <p:cNvSpPr txBox="1"/>
          <p:nvPr/>
        </p:nvSpPr>
        <p:spPr>
          <a:xfrm>
            <a:off x="4862402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как маленький 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Wolke и bewölkt особенно полезны, когда небо закрыто облаками, но дождя ещё нет. Ребёнок может посмотреть вверх и сразу выбрать подходящее слово. Это почти как погодная подсказка без секретов.
</a:t>
            </a:r>
            <a:endParaRPr lang="en-US" sz="1034" dirty="0"/>
          </a:p>
        </p:txBody>
      </p:sp>
      <p:sp>
        <p:nvSpPr>
          <p:cNvPr id="20" name="Text 5"/>
          <p:cNvSpPr txBox="1"/>
          <p:nvPr/>
        </p:nvSpPr>
        <p:spPr>
          <a:xfrm>
            <a:off x="2734939" y="3455200"/>
            <a:ext cx="16968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погода становится описанием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Sonnig, regnerisch, windig, kalt и warm показывают не предмет, а состояние погоды. Эти слова помогают сказать больше, чем просто назвать явление. Так короткая фраза быстро превращается в понятное описание дня.
</a:t>
            </a:r>
            <a:endParaRPr lang="en-US" sz="9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 картинке погоды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за небом к короткому немецкому слову и простой фразе.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слов, которые легко перепутать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regnet — это действие: сейчас идёт дождь. А Es ist regnerisch описывает погоду как состояние. Разница маленькая, но очень важная, почти как между «льёт» и «пасмурно».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warm и heiß помогает точнее говорить о температуре. Warm — просто тёпло и приятно, а heiß — уже очень жарко, когда хочется тени, воды и маленькой передышки.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так же различаются kalt и kühl. Kalt — холодно, а kühl — прохладно. Если запомнить это на примере прогулки, слова перестают путаться и начинают дружить.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497" y="1657625"/>
            <a:ext cx="2769551" cy="266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погодой каждый день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 календаре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день смотреть в окно и отмечать погоду, слова запоминаются быстрее. Сегодня может быть sonnig, завтра windig, а утром особенно kühl — и это уже готовый ответ для урока.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1835945"/>
            <a:ext cx="2507456" cy="232171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реальной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погоды в классе делает тему живой и понятной. Дети видят, как одно и то же слово появляется снова, и немецкий язык начинает звучать не как правило, а как привычка.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фразы для повторения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Wie ist das Wetter? — главный вопрос темы. Он помогает начать разговор и сразу понять, как описать день коротко, ясно и по-немецки, без длинных объяснений.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sonnig. Es regnet. Es schneit. Эти фразы удобно повторять хором, по картинке или по окну. Они звучат просто и отлично подходят для первых ответов.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windig. Es ist kalt. Es ist warm. Es ist bewölkt. Эти выражения показывают, что один короткий ответ уже умеет многое: и ветер, и температуру, и небо.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516" y="0"/>
            <a:ext cx="3812418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475" y="1977628"/>
            <a:ext cx="4778400" cy="9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тема B. Wie ist das Wetter?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37475" y="3177362"/>
            <a:ext cx="47784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третьеклассникам говорить по-немецки о знакомом мире: о солнце, дожде, снеге и ветре. Короткие фразы звучат уверенно, а урок становится понятным и живым.
</a:t>
            </a:r>
            <a:endParaRPr lang="en-US" sz="13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2026-05-25T03:27:25Z</dcterms:created>
  <dcterms:modified xsi:type="dcterms:W3CDTF">2026-05-25T03:27:25Z</dcterms:modified>
</cp:coreProperties>
</file>