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переходом через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счёт, где десятки помогают единицам.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4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важно быстро считать в пределах 100 и не путаться, когда единиц не хватает. Переход через разряд помогает решать примеры устно, без столбика, и спокойно проверять себя сложением.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«переход через разряд»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 не хватает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уменьшаемом мало единиц, вычесть сразу не получится. Тогда приходится менять запись числа, чтобы удобно продолжить счёт, не меняя самого значения числа.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Делается обмен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десяток превращают в 10 единиц. После такого обмена число становится «удобным» для вычитания, а место в записи сохраняется: десятков меньше, единиц больше.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 решения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примера — единиц меньше, чем нужно вычесть. Если это заметить сразу, можно выбрать правильный способ и не теряться на первых шагах.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числа есть своя сборка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и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47 состоит из 4 десятков и 7 единиц, а 36 — из 3 десятков и 6 единиц. Так легче увидеть, что именно мы вычитаем и что остаётся после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обмен не меняет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десяток заменить 10 единицами, количество не изменится. Это как одна большая упаковка конфет и 10 отдельных конфет: вид разный, а сладостей столько же.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вычитании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действовать, если в уменьшаемом не хватает единиц.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в числе 32 остаётся 2 десятка и 12 единиц. Затем 12−7=5, и получается 25.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ответ после обмена одного десятка на 10 единиц и вычитания 7.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материала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54−8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54 удобно разложить на 5 десятков и 4 единицы. Сразу видно: единиц меньше, чем нужно вычесть, значит нужен обмен.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получается 4 десятка и 14 единиц. Теперь 14−8=6, а значит, остаётся 46.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показывает: когда запись числа становится удобной, устный счёт идёт спокойнее и быстрее, без лишней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61−9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61 есть 6 десятков и 1 единица, поэтому одного десятка приходится «отдать» в обмен на 10 единиц. Получается 5 десятков и 11 единиц.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11−9=2, значит ответ 52. Само число не изменилось, изменилось только его представление — вот такая математика без фокусов.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удобно считать по частям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решаем часть с единицами. Так легче заметить, хватает ли их, и не перепутать шаги в вычислении.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десятки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единицы уже посчитаны, остаётся спокойно вычесть десятки. Пример становится коротким и понятным, как дорожка без кочек.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пример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считать 48−6, 73−8, 90−7: число сразу раскладывается, а устный счёт идёт быстрее и увереннее.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пример решён верно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обмен и вычитание выполнены без ошибки.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612" y="1768868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92158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Пытаются вычесть сразу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уменьшаемом единиц меньше, чем нужно вычесть, нельзя сразу делать пример в уме по шагам как обычно. Сначала нужно заметить нехватку единиц и только потом переходить к обмену десятка.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обмен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видит только единицы и не замечает, что один десяток можно превратить в 10 единиц. Из-за этого ответ получается неверным, хотя решение на самом деле очень близко.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обмен дважды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десятка его нельзя снова вычитать отдельно. Один десяток меняется один раз, и дальше он уже превращён в 10 единиц. Если повторить этот шаг, число изменится неправильно.
</a:t>
            </a:r>
            <a:endParaRPr lang="en-US" sz="12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примеры особенно удобны для тренировки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тренироваться на выражениях 40−9, 52−5, 67−8, 80−7. Они встречаются в устном счёте и помогают постепенно выработать привычку сначала разлагать число, а потом считать по шагам.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первых упражнений удобно брать примеры, где вычитаются 1, 2 или 5. В них легко увидеть разницу между числом единиц и тем, что нужно убрать, а значит, проще заметить переход через разряд.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и примеры с 8 или 9, потому что они чаще всего требуют обмена десятка. Такие задания учат быстро замечать, что единиц не хватает, и не теряться в вычислении.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вычитания и сложения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решил пример 45−7 и получил 38. Чтобы убедиться, что ответ верный, он прибавляет 7 обратно. Если выходит 45, значит, шаги были выполнены правильно и без путаницы.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вычисления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сложение помогает не только проверить ответ, но и заметить ошибку. Если после вычитания получается число, которое не возвращается к исходному при сложении, значит, где-то пропущен обмен или неверно посчитаны единицы.
</a:t>
            </a:r>
            <a:endParaRPr lang="en-US" sz="837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как подсказка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действий делает счёт спокойнее. Ребёнок не просто называет ответ, а умеет проверить его сам, как маленький математический детектив. Это особенно полезно на уроке и при выполнении домашних заданий.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способ самопроверки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вычисления встречаются в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нужно быстро понять, хватит ли денег на покупку и сколько сдачи должны вернуть. Здесь вычитание с переходом через разряд помогает считать без лишней паузы и неловкого ожидания у кассы.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предметов удобно узнавать, сколько осталось карандашей, наклеек или игрушек после игры. Если предметов стало меньше, устный счёт помогает быстро определить новый результат без записи в столбик.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же примеры встречаются дома и на улице: 50−8, 20−6, 12−7. Они показывают, что математика нужна не только в тетради, но и в обычных делах каждый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времени такой приём тоже полезен. Можно узнать, сколько минут осталось до перемены, до конца урока или до выхода автобуса, если в числе не хватает единиц для обычного вычитания.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 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сбиться при устном вычитании в пределах 100.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нескольких примерах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пример медленно и вслух, например 31−6. Сначала ищем единицы, затем замечаем, хватает ли их. Так появляется привычка смотреть на число внимательно, а не спешить.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 более «капризному» примеру, например 42−9. Здесь уже нужен обмен десятка, и ученик учится не забывать этот важный шаг перед вычитанием.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пробуем цепочку 56−8 и 73−5. Когда действия повторяются, счёт становится быстрее, а нужный способ решения замечается почти автоматически.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приём быстрого счёта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34−8 можно сначала дойти от 8 до 10, а затем добавить ещё 16. Получается 26. Этот приём особенно помогает, когда хочется посчитать в уме быстро и без лишней путаницы.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удобнее не вычитать сразу, а считать от меньшего числа к большему. Сначала добираем до ближайшего круглого десятка, а потом прибавляем оставшуюся часть. Так считать легче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не меняется по величине, даже если один десяток заменили на 10 единиц. Меняется только запись числа, чтобы удобнее было считать в уме.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через разряд сначала вычитают единицы, а потом десятки. Такой порядок помогает не перепутать шаги и не потерять правильный ответ в середине решения.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ответ полезно проверить сложением. Если сумма ответа и вычитаемого равна исходному числу, значит, пример решён верно и без лишних приключений.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устный счёт понятным и помогает быстро проверить себя.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аккуратный обмен десятка помогает решить пример без ошибок.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0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 по теме «Вычитание с переходом через разряд»
</a:t>
            </a:r>
            <a:endParaRPr lang="en-US" sz="11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разряд нужен, когда единиц не хватает для вычитания. Если один десяток обменять на 10 единиц, пример решается спокойно, шаг за шагом, и ответ получается уверенным.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2026-05-24T12:13:16Z</dcterms:created>
  <dcterms:modified xsi:type="dcterms:W3CDTF">2026-05-24T12:13:16Z</dcterms:modified>
</cp:coreProperties>
</file>