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опыление растений: ключевые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опыление – основные процессы размножения покрытосеменных растений.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цветения связано с Карлом Линнеем, впервые описавшим строение цветка. Чарльз Дарвин исследовал приспособления растений к опылителям и их эволюцию. Современные открытия помогают увеличивать урожай и поддерживать экосистемы.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цветения и опыления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покрытосеменного растения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чашелистиков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окружают и защищают бутон, препятствуя повреждениям. Они создают барьер против неблагоприятных условий, обеспечивая успешное развитие цветка.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 лепестками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красочные лепестки служат рекламой для насекомых. Их форма и окраска помогают заманить опылителей, увеличивая шансы на опыление.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тычинок и пестика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производят пыльцу — носитель мужских клеток. Пестик принимает пыльцу и формирует семена, завершая процесс размножения растения.
</a:t>
            </a:r>
            <a:endParaRPr lang="en-US" sz="1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цветения: этапы и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начинается с появления цветочных почек, которые развиваются внутри растения. Этот этап подготавливает структуру для будущего цветка, обеспечивая его рост.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выделяют нектар и аромат, чтобы привлечь насекомых. Раскрываясь, они становятся доступными для опылителей, что способствует образованию семян.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цветения и образование почек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опылителей и раскрытие цветка
</a:t>
            </a:r>
            <a:endParaRPr lang="en-US" sz="13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цветения для жизнедеятельности растения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запускает половое размножение, формируя основу для образования семян и плодов, необходимых для продолжения рода.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позволяют растениям распространяться на новые территории, обеспечивая выживание и адаптацию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цветения влияют на время сбора урожая и согласуются с климатическими условиями для оптимального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2653"/>
            <a:ext cx="4166100" cy="196664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цветков и типы опыления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обоеполыми и однополыми цветками, а также способы само- и перекрестного опыления.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Обоеполые цветки чаще обеспечивают гибкие способы опыления, а однополые требуют разделения функций.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 её роль в размножении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состоит из микроскопических зерен, содержащих мужские половые клетки, необходимые для оплодотворения.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пыльцы на рыльце пестика начинается прорастание пыльцевой трубки, ведущей к яйцеклетке.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переносит наследственную информацию, обеспечивая генетическое разнообразие растений для устойчивости видов.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количество пыльцы напрямую влияют на успешность формирования семян и плодов.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Энтомофилия — опыление насекомыми, главными из которых являются пчёлы, бабочки и жуки. Этот способ характерен для многих плодовых и декоративных растений.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опыления: основные способы переноса пыльцы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Анемофилия — ветровое опыление, распространённое в злаках и лесных породах. Также существует гидрофилия — перенос пыльцы водой, например, у водных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опыления среди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покрытосеменных растений используют насекомых как основных опылителей, что подтверждает их важность в природе.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энтомофильного опыления указывает на значимость защиты и поддержки насекомых-опылителей.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экологическое исследование,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главные опылители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и дикие пчёлы переносят пыльцу с цветка на цветок, обеспечивая опыление многих сельскохозяйственных культур. Их активность жизненно важна для урожая фруктов и овощей.
</a:t>
            </a:r>
            <a:endParaRPr lang="en-US" sz="965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бабочек и ос как опылителей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осы посещают цветки в поисках нектара, участвуя в распространении пыльцы. Они особенно полезны для опыления диких растений и некоторых плодовых видов.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другие необычные опылители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колибри, также способствуют опылению, посещая яркие цветки. Кроме того, жуки и мухи играют вспомогательную роль в процессе опыления.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Опылители: кто способствует опылению?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673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яблони значительно снижается без перекрёстного опыления.
</a:t>
            </a:r>
            <a:endParaRPr lang="en-US" sz="171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необходимо для формирования плодов и увеличения количества сельскохозяйственных культур. Многие овощи и фрукты зависят от активности опылителей для высокой урожайности.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2020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опыления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биологического процесса опыления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самоопыления и перекрёстного опыления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 внутри одного растения, быстро обеспечивает образование семян, однако снижает генетическое разнообразие и устойчивость видов к изменениям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требует взаимодействия с опылителями, способствует генетической вариативности и повышает устойчивость растений к болезням и неблагоприятным условиям.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опылителям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запах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цветы используют яркие цвета и аромат, привлекая насекомых и других опылителей для повышения эффективности опыления.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Имитирующие структуры у орхидей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развили цветочные формы, напоминающие насекомых, чтобы привлечь самцов-опылителей, обеспечивая специализированное опыление.
</a:t>
            </a:r>
            <a:endParaRPr lang="en-US" sz="1395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 ветроопыляемых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 деревья с невзрачными и мелкими цветками выделяют большое количество лёгкой пыльцы, которую переносит ветер, что компенсирует отсутствие запаха и яркой окраски.
</a:t>
            </a:r>
            <a:endParaRPr lang="en-US" sz="13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49212"/>
            <a:ext cx="4392900" cy="29135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опылителей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способностей и особенностей пчёл, бабочек и ветра в опылении различных растений.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различаются по эффективности и способу взаимодействия с растениями, что влияет на адаптации цветов.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пестицидов и экологических факторов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загрязнение окружающей среды вызывает снижение численности насекомых-опылителей, что снижает качество опыления и урожайность.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Несогласованность жизненных циклов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сдвигу сроков цветения и активности опылителей, вызывая нарушение взаимного совпадения и ухудшая репродуктивный успех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человека в сохранении опыления
</a:t>
            </a:r>
            <a:endParaRPr lang="en-US" sz="2661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 — Охрана местообитаний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зон с цветущими растениями способствует восстановлению численности диких опылителей.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Искусственное опыление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ручного опыления в теплицах повышает урожайность культур при снижении активности естественных опылителей.
</a:t>
            </a:r>
            <a:endParaRPr lang="en-US" sz="1295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ограничений на применение опасных инсектицидов способствует охране и восстановлению популяций пчёл и других насекомых.
</a:t>
            </a:r>
            <a:endParaRPr lang="en-US" sz="12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при наличии опыления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улучшает развитие плодов и семян, обеспечивая значительный прирост продукции даже в самых разных культурах.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эффективных опылителей напрямую связано с высоким уровнем урожайности, что подчёркивает их важность для сельского хозяйства.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об опылении в 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и мелкие москиты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Какао-дерево опыляется специальными мелкими мушками — москитами, которые проникают в цветки и переносят пыльцу, обеспечивая плодоношение в условиях тропиков.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единственный опылитель кипарисов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Кипарисы не привлекают насекомых. Они полагаются исключительно на ветер, который переносит пыльцу на большие расстояния для оплодотворения.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опылители кактусов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цветут ночью, привлекая ночных бабочек и летучих мышей. Эти опылители активны в тёмное время и обеспечивают размножение растений пустынь.
</a:t>
            </a:r>
            <a:endParaRPr lang="en-US" sz="1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цветения и опыления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опыление обеспечивают размножение и устойчивость растений, способствуют биоразнообразию и продовольственной безопасности, что делает сохранение опылителей важной задачей человечества.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2026-05-08T13:49:10Z</dcterms:created>
  <dcterms:modified xsi:type="dcterms:W3CDTF">2026-05-08T13:49:10Z</dcterms:modified>
</cp:coreProperties>
</file>